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5" d="100"/>
          <a:sy n="115" d="100"/>
        </p:scale>
        <p:origin x="372"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7/30/2020</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7/30/2020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7/30/2020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7/30/2020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7/30/2020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7/30/2020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7/30/2020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7/30/2020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7/30/2020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7/30/2020</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IPCC</a:t>
            </a:r>
            <a:endParaRPr lang="en-US" dirty="0"/>
          </a:p>
        </p:txBody>
      </p:sp>
      <p:sp>
        <p:nvSpPr>
          <p:cNvPr id="3" name="Subtitle 2"/>
          <p:cNvSpPr>
            <a:spLocks noGrp="1"/>
          </p:cNvSpPr>
          <p:nvPr>
            <p:ph type="subTitle" idx="1"/>
          </p:nvPr>
        </p:nvSpPr>
        <p:spPr/>
        <p:txBody>
          <a:bodyPr/>
          <a:lstStyle/>
          <a:p>
            <a:r>
              <a:rPr lang="en-US" dirty="0" smtClean="0"/>
              <a:t>Background and Purpose</a:t>
            </a:r>
            <a:endParaRPr lang="en-US" dirty="0"/>
          </a:p>
        </p:txBody>
      </p:sp>
    </p:spTree>
    <p:extLst>
      <p:ext uri="{BB962C8B-B14F-4D97-AF65-F5344CB8AC3E}">
        <p14:creationId xmlns:p14="http://schemas.microsoft.com/office/powerpoint/2010/main" val="23074494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IPCC – Establishment</a:t>
            </a:r>
            <a:endParaRPr lang="en-US" dirty="0"/>
          </a:p>
        </p:txBody>
      </p:sp>
      <p:sp>
        <p:nvSpPr>
          <p:cNvPr id="3" name="Content Placeholder 2"/>
          <p:cNvSpPr>
            <a:spLocks noGrp="1"/>
          </p:cNvSpPr>
          <p:nvPr>
            <p:ph idx="1"/>
          </p:nvPr>
        </p:nvSpPr>
        <p:spPr/>
        <p:txBody>
          <a:bodyPr>
            <a:normAutofit lnSpcReduction="10000"/>
          </a:bodyPr>
          <a:lstStyle/>
          <a:p>
            <a:r>
              <a:rPr lang="en-US" dirty="0"/>
              <a:t>The Intergovernmental Panel on Climate Change (IPCC) is the UN body for assessing the science related to climate change. It was established by the United Nations Environment Programme (UNEP) and the World Meteorological Organization (WMO) in 1988 to provide policymakers with regular scientific assessments concerning climate change, its implications and potential future risks, and to put forward adaptation and mitigation strategies. It has 195 member states. </a:t>
            </a:r>
            <a:endParaRPr lang="en-US" dirty="0" smtClean="0"/>
          </a:p>
          <a:p>
            <a:r>
              <a:rPr lang="en-US" dirty="0" smtClean="0"/>
              <a:t>In </a:t>
            </a:r>
            <a:r>
              <a:rPr lang="en-US" dirty="0"/>
              <a:t>the same year </a:t>
            </a:r>
            <a:r>
              <a:rPr lang="en-US" dirty="0" smtClean="0"/>
              <a:t>the UN </a:t>
            </a:r>
            <a:r>
              <a:rPr lang="en-US" dirty="0"/>
              <a:t>General Assembly endorsed the action by WMO and UNEP in jointly establishing the IPCC.</a:t>
            </a:r>
            <a:endParaRPr lang="en-US" dirty="0"/>
          </a:p>
        </p:txBody>
      </p:sp>
    </p:spTree>
    <p:extLst>
      <p:ext uri="{BB962C8B-B14F-4D97-AF65-F5344CB8AC3E}">
        <p14:creationId xmlns:p14="http://schemas.microsoft.com/office/powerpoint/2010/main" val="26639505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Purpose and Role of IPCC</a:t>
            </a:r>
            <a:endParaRPr lang="en-US" dirty="0"/>
          </a:p>
        </p:txBody>
      </p:sp>
      <p:sp>
        <p:nvSpPr>
          <p:cNvPr id="3" name="Content Placeholder 2"/>
          <p:cNvSpPr>
            <a:spLocks noGrp="1"/>
          </p:cNvSpPr>
          <p:nvPr>
            <p:ph idx="1"/>
          </p:nvPr>
        </p:nvSpPr>
        <p:spPr/>
        <p:txBody>
          <a:bodyPr/>
          <a:lstStyle/>
          <a:p>
            <a:r>
              <a:rPr lang="en-US" dirty="0"/>
              <a:t>IPCC assessments provide governments, at all levels, with scientific information that they can use to develop climate policies. </a:t>
            </a:r>
            <a:endParaRPr lang="en-US" dirty="0" smtClean="0"/>
          </a:p>
          <a:p>
            <a:r>
              <a:rPr lang="en-US" dirty="0" smtClean="0"/>
              <a:t>IPCC </a:t>
            </a:r>
            <a:r>
              <a:rPr lang="en-US" dirty="0"/>
              <a:t>assessments are a key input into the international negotiations to tackle climate change. </a:t>
            </a:r>
            <a:endParaRPr lang="en-US" dirty="0" smtClean="0"/>
          </a:p>
          <a:p>
            <a:r>
              <a:rPr lang="en-US" dirty="0" smtClean="0"/>
              <a:t>IPCC </a:t>
            </a:r>
            <a:r>
              <a:rPr lang="en-US" dirty="0"/>
              <a:t>reports are drafted and reviewed in several stages, thus guaranteeing objectivity and transparency.</a:t>
            </a:r>
            <a:endParaRPr lang="en-US" dirty="0"/>
          </a:p>
        </p:txBody>
      </p:sp>
    </p:spTree>
    <p:extLst>
      <p:ext uri="{BB962C8B-B14F-4D97-AF65-F5344CB8AC3E}">
        <p14:creationId xmlns:p14="http://schemas.microsoft.com/office/powerpoint/2010/main" val="9853811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Information sources for IPCC Reports</a:t>
            </a:r>
            <a:endParaRPr lang="en-US" dirty="0"/>
          </a:p>
        </p:txBody>
      </p:sp>
      <p:sp>
        <p:nvSpPr>
          <p:cNvPr id="3" name="Content Placeholder 2"/>
          <p:cNvSpPr>
            <a:spLocks noGrp="1"/>
          </p:cNvSpPr>
          <p:nvPr>
            <p:ph idx="1"/>
          </p:nvPr>
        </p:nvSpPr>
        <p:spPr/>
        <p:txBody>
          <a:bodyPr/>
          <a:lstStyle/>
          <a:p>
            <a:r>
              <a:rPr lang="en-US" dirty="0"/>
              <a:t>The IPCC assesses the thousands of scientific papers published each year to inform policymakers about the state of knowledge on climate change. The IPCC identifies where there is agreement in the scientific community, where there are differences and where further research is needed. It does not conduct its own research</a:t>
            </a:r>
            <a:r>
              <a:rPr lang="en-US" dirty="0" smtClean="0"/>
              <a:t>.</a:t>
            </a:r>
          </a:p>
          <a:p>
            <a:r>
              <a:rPr lang="en-US" dirty="0"/>
              <a:t>To produce its reports, the IPCC mobilizes hundreds of scientists. These scientists and officials are drawn from diverse backgrounds. Only a dozen permanent staff work in the IPCC’s Secretariat.</a:t>
            </a:r>
            <a:endParaRPr lang="en-US" dirty="0"/>
          </a:p>
        </p:txBody>
      </p:sp>
    </p:spTree>
    <p:extLst>
      <p:ext uri="{BB962C8B-B14F-4D97-AF65-F5344CB8AC3E}">
        <p14:creationId xmlns:p14="http://schemas.microsoft.com/office/powerpoint/2010/main" val="8453607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 Main roles - Working Groups</a:t>
            </a:r>
            <a:endParaRPr lang="en-US" dirty="0"/>
          </a:p>
        </p:txBody>
      </p:sp>
      <p:sp>
        <p:nvSpPr>
          <p:cNvPr id="3" name="Content Placeholder 2"/>
          <p:cNvSpPr>
            <a:spLocks noGrp="1"/>
          </p:cNvSpPr>
          <p:nvPr>
            <p:ph idx="1"/>
          </p:nvPr>
        </p:nvSpPr>
        <p:spPr/>
        <p:txBody>
          <a:bodyPr>
            <a:normAutofit fontScale="92500" lnSpcReduction="10000"/>
          </a:bodyPr>
          <a:lstStyle/>
          <a:p>
            <a:r>
              <a:rPr lang="en-US" dirty="0"/>
              <a:t>The IPCC has three working groups: </a:t>
            </a:r>
            <a:endParaRPr lang="en-US" dirty="0" smtClean="0"/>
          </a:p>
          <a:p>
            <a:r>
              <a:rPr lang="en-US" dirty="0" smtClean="0"/>
              <a:t>Working </a:t>
            </a:r>
            <a:r>
              <a:rPr lang="en-US" dirty="0"/>
              <a:t>Group I (the physical science basis of climate change); </a:t>
            </a:r>
            <a:endParaRPr lang="en-US" dirty="0" smtClean="0"/>
          </a:p>
          <a:p>
            <a:r>
              <a:rPr lang="en-US" dirty="0" smtClean="0"/>
              <a:t>Working </a:t>
            </a:r>
            <a:r>
              <a:rPr lang="en-US" dirty="0"/>
              <a:t>Group II (impacts, adaptation and vulnerability); and </a:t>
            </a:r>
            <a:endParaRPr lang="en-US" dirty="0" smtClean="0"/>
          </a:p>
          <a:p>
            <a:r>
              <a:rPr lang="en-US" dirty="0" smtClean="0"/>
              <a:t>Working </a:t>
            </a:r>
            <a:r>
              <a:rPr lang="en-US" dirty="0"/>
              <a:t>Group III (mitigation of climate change). </a:t>
            </a:r>
            <a:endParaRPr lang="en-US" dirty="0" smtClean="0"/>
          </a:p>
          <a:p>
            <a:r>
              <a:rPr lang="en-US" dirty="0" smtClean="0"/>
              <a:t>It </a:t>
            </a:r>
            <a:r>
              <a:rPr lang="en-US" dirty="0"/>
              <a:t>also has a Task Force on National Greenhouse Gas Inventories that develops methodologies for estimating emissions and removals. All of these are supported by Technical Support Units guiding the production of IPCC assessment reports and other products.</a:t>
            </a:r>
          </a:p>
        </p:txBody>
      </p:sp>
    </p:spTree>
    <p:extLst>
      <p:ext uri="{BB962C8B-B14F-4D97-AF65-F5344CB8AC3E}">
        <p14:creationId xmlns:p14="http://schemas.microsoft.com/office/powerpoint/2010/main" val="25587003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IPCC Assessment Reports</a:t>
            </a:r>
            <a:endParaRPr lang="en-US" dirty="0"/>
          </a:p>
        </p:txBody>
      </p:sp>
      <p:sp>
        <p:nvSpPr>
          <p:cNvPr id="3" name="Content Placeholder 2"/>
          <p:cNvSpPr>
            <a:spLocks noGrp="1"/>
          </p:cNvSpPr>
          <p:nvPr>
            <p:ph idx="1"/>
          </p:nvPr>
        </p:nvSpPr>
        <p:spPr/>
        <p:txBody>
          <a:bodyPr/>
          <a:lstStyle/>
          <a:p>
            <a:r>
              <a:rPr lang="en-US" dirty="0"/>
              <a:t>IPCC Assessment Reports consist of contributions from each of the three working groups and a Synthesis Report. </a:t>
            </a:r>
            <a:endParaRPr lang="en-US" dirty="0" smtClean="0"/>
          </a:p>
          <a:p>
            <a:r>
              <a:rPr lang="en-US" dirty="0" smtClean="0"/>
              <a:t>Special </a:t>
            </a:r>
            <a:r>
              <a:rPr lang="en-US" dirty="0"/>
              <a:t>Reports undertake a shorter assessment of specific cross-disciplinary issues that usually span more than one working group.</a:t>
            </a:r>
          </a:p>
        </p:txBody>
      </p:sp>
    </p:spTree>
    <p:extLst>
      <p:ext uri="{BB962C8B-B14F-4D97-AF65-F5344CB8AC3E}">
        <p14:creationId xmlns:p14="http://schemas.microsoft.com/office/powerpoint/2010/main" val="2050770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696232988"/>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24</TotalTime>
  <Words>379</Words>
  <Application>Microsoft Office PowerPoint</Application>
  <PresentationFormat>Widescreen</PresentationFormat>
  <Paragraphs>21</Paragraphs>
  <Slides>7</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7</vt:i4>
      </vt:variant>
    </vt:vector>
  </HeadingPairs>
  <TitlesOfParts>
    <vt:vector size="10" baseType="lpstr">
      <vt:lpstr>Arial</vt:lpstr>
      <vt:lpstr>Garamond</vt:lpstr>
      <vt:lpstr>Organic</vt:lpstr>
      <vt:lpstr>IPCC</vt:lpstr>
      <vt:lpstr>IPCC – Establishment</vt:lpstr>
      <vt:lpstr>Purpose and Role of IPCC</vt:lpstr>
      <vt:lpstr>Information sources for IPCC Reports</vt:lpstr>
      <vt:lpstr>3 Main roles - Working Groups</vt:lpstr>
      <vt:lpstr>IPCC Assessment Reports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IPCC</dc:title>
  <dc:creator>Ulukalesi Tamata</dc:creator>
  <cp:lastModifiedBy>Ulukalesi Tamata</cp:lastModifiedBy>
  <cp:revision>3</cp:revision>
  <dcterms:created xsi:type="dcterms:W3CDTF">2020-07-30T05:01:25Z</dcterms:created>
  <dcterms:modified xsi:type="dcterms:W3CDTF">2020-07-30T05:26:09Z</dcterms:modified>
</cp:coreProperties>
</file>