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99" r:id="rId3"/>
    <p:sldId id="400" r:id="rId4"/>
    <p:sldId id="401" r:id="rId5"/>
    <p:sldId id="257" r:id="rId6"/>
    <p:sldId id="258" r:id="rId7"/>
    <p:sldId id="369" r:id="rId8"/>
    <p:sldId id="371" r:id="rId9"/>
    <p:sldId id="370" r:id="rId10"/>
    <p:sldId id="259" r:id="rId11"/>
    <p:sldId id="355" r:id="rId12"/>
    <p:sldId id="275" r:id="rId13"/>
    <p:sldId id="284" r:id="rId14"/>
    <p:sldId id="285" r:id="rId15"/>
    <p:sldId id="282" r:id="rId16"/>
    <p:sldId id="280" r:id="rId17"/>
    <p:sldId id="281" r:id="rId18"/>
    <p:sldId id="279" r:id="rId19"/>
    <p:sldId id="278" r:id="rId20"/>
    <p:sldId id="276" r:id="rId21"/>
    <p:sldId id="272" r:id="rId22"/>
    <p:sldId id="274" r:id="rId23"/>
    <p:sldId id="260" r:id="rId24"/>
    <p:sldId id="269" r:id="rId25"/>
    <p:sldId id="271" r:id="rId26"/>
    <p:sldId id="270" r:id="rId27"/>
    <p:sldId id="268" r:id="rId28"/>
    <p:sldId id="261" r:id="rId29"/>
    <p:sldId id="263" r:id="rId30"/>
    <p:sldId id="382" r:id="rId31"/>
    <p:sldId id="381" r:id="rId32"/>
    <p:sldId id="378" r:id="rId33"/>
    <p:sldId id="377" r:id="rId34"/>
    <p:sldId id="376" r:id="rId35"/>
    <p:sldId id="375" r:id="rId36"/>
    <p:sldId id="374" r:id="rId37"/>
    <p:sldId id="388" r:id="rId38"/>
    <p:sldId id="386" r:id="rId39"/>
    <p:sldId id="384" r:id="rId40"/>
    <p:sldId id="372" r:id="rId41"/>
    <p:sldId id="392" r:id="rId42"/>
    <p:sldId id="398" r:id="rId43"/>
    <p:sldId id="397" r:id="rId44"/>
    <p:sldId id="396" r:id="rId45"/>
  </p:sldIdLst>
  <p:sldSz cx="12192000" cy="6858000"/>
  <p:notesSz cx="6858000" cy="9144000"/>
  <p:defaultTextStyle>
    <a:defPPr>
      <a:defRPr lang="en-FJ"/>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79" d="100"/>
          <a:sy n="79" d="100"/>
        </p:scale>
        <p:origin x="126" y="6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E49D8-57DA-4598-BAE0-AEB74AB4845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FJ"/>
          </a:p>
        </p:txBody>
      </p:sp>
      <p:sp>
        <p:nvSpPr>
          <p:cNvPr id="3" name="Subtitle 2">
            <a:extLst>
              <a:ext uri="{FF2B5EF4-FFF2-40B4-BE49-F238E27FC236}">
                <a16:creationId xmlns:a16="http://schemas.microsoft.com/office/drawing/2014/main" id="{E03B8DD6-36E7-461D-B69A-A3EDBEC56AE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FJ"/>
          </a:p>
        </p:txBody>
      </p:sp>
      <p:sp>
        <p:nvSpPr>
          <p:cNvPr id="4" name="Date Placeholder 3">
            <a:extLst>
              <a:ext uri="{FF2B5EF4-FFF2-40B4-BE49-F238E27FC236}">
                <a16:creationId xmlns:a16="http://schemas.microsoft.com/office/drawing/2014/main" id="{A4021875-F2E0-4E48-91FE-B6FCE3552FF3}"/>
              </a:ext>
            </a:extLst>
          </p:cNvPr>
          <p:cNvSpPr>
            <a:spLocks noGrp="1"/>
          </p:cNvSpPr>
          <p:nvPr>
            <p:ph type="dt" sz="half" idx="10"/>
          </p:nvPr>
        </p:nvSpPr>
        <p:spPr/>
        <p:txBody>
          <a:bodyPr/>
          <a:lstStyle/>
          <a:p>
            <a:fld id="{1AA03025-4F0A-4C0B-BAF5-7C018F926CEA}" type="datetimeFigureOut">
              <a:rPr lang="en-FJ" smtClean="0"/>
              <a:t>10/03/2022</a:t>
            </a:fld>
            <a:endParaRPr lang="en-FJ"/>
          </a:p>
        </p:txBody>
      </p:sp>
      <p:sp>
        <p:nvSpPr>
          <p:cNvPr id="5" name="Footer Placeholder 4">
            <a:extLst>
              <a:ext uri="{FF2B5EF4-FFF2-40B4-BE49-F238E27FC236}">
                <a16:creationId xmlns:a16="http://schemas.microsoft.com/office/drawing/2014/main" id="{723B2389-21B2-4273-AE78-A152FC998D9E}"/>
              </a:ext>
            </a:extLst>
          </p:cNvPr>
          <p:cNvSpPr>
            <a:spLocks noGrp="1"/>
          </p:cNvSpPr>
          <p:nvPr>
            <p:ph type="ftr" sz="quarter" idx="11"/>
          </p:nvPr>
        </p:nvSpPr>
        <p:spPr/>
        <p:txBody>
          <a:bodyPr/>
          <a:lstStyle/>
          <a:p>
            <a:endParaRPr lang="en-FJ"/>
          </a:p>
        </p:txBody>
      </p:sp>
      <p:sp>
        <p:nvSpPr>
          <p:cNvPr id="6" name="Slide Number Placeholder 5">
            <a:extLst>
              <a:ext uri="{FF2B5EF4-FFF2-40B4-BE49-F238E27FC236}">
                <a16:creationId xmlns:a16="http://schemas.microsoft.com/office/drawing/2014/main" id="{8981CD4A-2CA2-42AB-B9AF-8DE9DEE6AD27}"/>
              </a:ext>
            </a:extLst>
          </p:cNvPr>
          <p:cNvSpPr>
            <a:spLocks noGrp="1"/>
          </p:cNvSpPr>
          <p:nvPr>
            <p:ph type="sldNum" sz="quarter" idx="12"/>
          </p:nvPr>
        </p:nvSpPr>
        <p:spPr/>
        <p:txBody>
          <a:bodyPr/>
          <a:lstStyle/>
          <a:p>
            <a:fld id="{0178B5F3-A083-4D77-A7E0-1E69647B91C6}" type="slidenum">
              <a:rPr lang="en-FJ" smtClean="0"/>
              <a:t>‹#›</a:t>
            </a:fld>
            <a:endParaRPr lang="en-FJ"/>
          </a:p>
        </p:txBody>
      </p:sp>
    </p:spTree>
    <p:extLst>
      <p:ext uri="{BB962C8B-B14F-4D97-AF65-F5344CB8AC3E}">
        <p14:creationId xmlns:p14="http://schemas.microsoft.com/office/powerpoint/2010/main" val="13847056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590B6-8A0E-4317-861C-26EF0E177124}"/>
              </a:ext>
            </a:extLst>
          </p:cNvPr>
          <p:cNvSpPr>
            <a:spLocks noGrp="1"/>
          </p:cNvSpPr>
          <p:nvPr>
            <p:ph type="title"/>
          </p:nvPr>
        </p:nvSpPr>
        <p:spPr/>
        <p:txBody>
          <a:bodyPr/>
          <a:lstStyle/>
          <a:p>
            <a:r>
              <a:rPr lang="en-US"/>
              <a:t>Click to edit Master title style</a:t>
            </a:r>
            <a:endParaRPr lang="en-FJ"/>
          </a:p>
        </p:txBody>
      </p:sp>
      <p:sp>
        <p:nvSpPr>
          <p:cNvPr id="3" name="Vertical Text Placeholder 2">
            <a:extLst>
              <a:ext uri="{FF2B5EF4-FFF2-40B4-BE49-F238E27FC236}">
                <a16:creationId xmlns:a16="http://schemas.microsoft.com/office/drawing/2014/main" id="{48979FAE-2F5D-4B0C-BAA4-F284ED44C8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J"/>
          </a:p>
        </p:txBody>
      </p:sp>
      <p:sp>
        <p:nvSpPr>
          <p:cNvPr id="4" name="Date Placeholder 3">
            <a:extLst>
              <a:ext uri="{FF2B5EF4-FFF2-40B4-BE49-F238E27FC236}">
                <a16:creationId xmlns:a16="http://schemas.microsoft.com/office/drawing/2014/main" id="{F1528AE1-21B6-421C-A66D-22884823E4BD}"/>
              </a:ext>
            </a:extLst>
          </p:cNvPr>
          <p:cNvSpPr>
            <a:spLocks noGrp="1"/>
          </p:cNvSpPr>
          <p:nvPr>
            <p:ph type="dt" sz="half" idx="10"/>
          </p:nvPr>
        </p:nvSpPr>
        <p:spPr/>
        <p:txBody>
          <a:bodyPr/>
          <a:lstStyle/>
          <a:p>
            <a:fld id="{1AA03025-4F0A-4C0B-BAF5-7C018F926CEA}" type="datetimeFigureOut">
              <a:rPr lang="en-FJ" smtClean="0"/>
              <a:t>10/03/2022</a:t>
            </a:fld>
            <a:endParaRPr lang="en-FJ"/>
          </a:p>
        </p:txBody>
      </p:sp>
      <p:sp>
        <p:nvSpPr>
          <p:cNvPr id="5" name="Footer Placeholder 4">
            <a:extLst>
              <a:ext uri="{FF2B5EF4-FFF2-40B4-BE49-F238E27FC236}">
                <a16:creationId xmlns:a16="http://schemas.microsoft.com/office/drawing/2014/main" id="{2201FC2A-AB00-4EF2-B5DD-3EEC14A5DC9F}"/>
              </a:ext>
            </a:extLst>
          </p:cNvPr>
          <p:cNvSpPr>
            <a:spLocks noGrp="1"/>
          </p:cNvSpPr>
          <p:nvPr>
            <p:ph type="ftr" sz="quarter" idx="11"/>
          </p:nvPr>
        </p:nvSpPr>
        <p:spPr/>
        <p:txBody>
          <a:bodyPr/>
          <a:lstStyle/>
          <a:p>
            <a:endParaRPr lang="en-FJ"/>
          </a:p>
        </p:txBody>
      </p:sp>
      <p:sp>
        <p:nvSpPr>
          <p:cNvPr id="6" name="Slide Number Placeholder 5">
            <a:extLst>
              <a:ext uri="{FF2B5EF4-FFF2-40B4-BE49-F238E27FC236}">
                <a16:creationId xmlns:a16="http://schemas.microsoft.com/office/drawing/2014/main" id="{53F822F7-F3A0-4EAF-8C41-4335ABB30210}"/>
              </a:ext>
            </a:extLst>
          </p:cNvPr>
          <p:cNvSpPr>
            <a:spLocks noGrp="1"/>
          </p:cNvSpPr>
          <p:nvPr>
            <p:ph type="sldNum" sz="quarter" idx="12"/>
          </p:nvPr>
        </p:nvSpPr>
        <p:spPr/>
        <p:txBody>
          <a:bodyPr/>
          <a:lstStyle/>
          <a:p>
            <a:fld id="{0178B5F3-A083-4D77-A7E0-1E69647B91C6}" type="slidenum">
              <a:rPr lang="en-FJ" smtClean="0"/>
              <a:t>‹#›</a:t>
            </a:fld>
            <a:endParaRPr lang="en-FJ"/>
          </a:p>
        </p:txBody>
      </p:sp>
    </p:spTree>
    <p:extLst>
      <p:ext uri="{BB962C8B-B14F-4D97-AF65-F5344CB8AC3E}">
        <p14:creationId xmlns:p14="http://schemas.microsoft.com/office/powerpoint/2010/main" val="2398777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E383366-04BE-4C52-ABA6-8527C2F8605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FJ"/>
          </a:p>
        </p:txBody>
      </p:sp>
      <p:sp>
        <p:nvSpPr>
          <p:cNvPr id="3" name="Vertical Text Placeholder 2">
            <a:extLst>
              <a:ext uri="{FF2B5EF4-FFF2-40B4-BE49-F238E27FC236}">
                <a16:creationId xmlns:a16="http://schemas.microsoft.com/office/drawing/2014/main" id="{86D3F606-8AA3-47DC-9168-10688A7D626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J"/>
          </a:p>
        </p:txBody>
      </p:sp>
      <p:sp>
        <p:nvSpPr>
          <p:cNvPr id="4" name="Date Placeholder 3">
            <a:extLst>
              <a:ext uri="{FF2B5EF4-FFF2-40B4-BE49-F238E27FC236}">
                <a16:creationId xmlns:a16="http://schemas.microsoft.com/office/drawing/2014/main" id="{D5117CBF-689D-47F1-8305-768A325862EF}"/>
              </a:ext>
            </a:extLst>
          </p:cNvPr>
          <p:cNvSpPr>
            <a:spLocks noGrp="1"/>
          </p:cNvSpPr>
          <p:nvPr>
            <p:ph type="dt" sz="half" idx="10"/>
          </p:nvPr>
        </p:nvSpPr>
        <p:spPr/>
        <p:txBody>
          <a:bodyPr/>
          <a:lstStyle/>
          <a:p>
            <a:fld id="{1AA03025-4F0A-4C0B-BAF5-7C018F926CEA}" type="datetimeFigureOut">
              <a:rPr lang="en-FJ" smtClean="0"/>
              <a:t>10/03/2022</a:t>
            </a:fld>
            <a:endParaRPr lang="en-FJ"/>
          </a:p>
        </p:txBody>
      </p:sp>
      <p:sp>
        <p:nvSpPr>
          <p:cNvPr id="5" name="Footer Placeholder 4">
            <a:extLst>
              <a:ext uri="{FF2B5EF4-FFF2-40B4-BE49-F238E27FC236}">
                <a16:creationId xmlns:a16="http://schemas.microsoft.com/office/drawing/2014/main" id="{483774DB-5326-4416-917C-9B915421AB29}"/>
              </a:ext>
            </a:extLst>
          </p:cNvPr>
          <p:cNvSpPr>
            <a:spLocks noGrp="1"/>
          </p:cNvSpPr>
          <p:nvPr>
            <p:ph type="ftr" sz="quarter" idx="11"/>
          </p:nvPr>
        </p:nvSpPr>
        <p:spPr/>
        <p:txBody>
          <a:bodyPr/>
          <a:lstStyle/>
          <a:p>
            <a:endParaRPr lang="en-FJ"/>
          </a:p>
        </p:txBody>
      </p:sp>
      <p:sp>
        <p:nvSpPr>
          <p:cNvPr id="6" name="Slide Number Placeholder 5">
            <a:extLst>
              <a:ext uri="{FF2B5EF4-FFF2-40B4-BE49-F238E27FC236}">
                <a16:creationId xmlns:a16="http://schemas.microsoft.com/office/drawing/2014/main" id="{2E609F2F-D71A-48C2-8FD6-59C384D74A03}"/>
              </a:ext>
            </a:extLst>
          </p:cNvPr>
          <p:cNvSpPr>
            <a:spLocks noGrp="1"/>
          </p:cNvSpPr>
          <p:nvPr>
            <p:ph type="sldNum" sz="quarter" idx="12"/>
          </p:nvPr>
        </p:nvSpPr>
        <p:spPr/>
        <p:txBody>
          <a:bodyPr/>
          <a:lstStyle/>
          <a:p>
            <a:fld id="{0178B5F3-A083-4D77-A7E0-1E69647B91C6}" type="slidenum">
              <a:rPr lang="en-FJ" smtClean="0"/>
              <a:t>‹#›</a:t>
            </a:fld>
            <a:endParaRPr lang="en-FJ"/>
          </a:p>
        </p:txBody>
      </p:sp>
    </p:spTree>
    <p:extLst>
      <p:ext uri="{BB962C8B-B14F-4D97-AF65-F5344CB8AC3E}">
        <p14:creationId xmlns:p14="http://schemas.microsoft.com/office/powerpoint/2010/main" val="39570041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5FD6F-8494-4E0E-8B18-B9F05785D38F}"/>
              </a:ext>
            </a:extLst>
          </p:cNvPr>
          <p:cNvSpPr>
            <a:spLocks noGrp="1"/>
          </p:cNvSpPr>
          <p:nvPr>
            <p:ph type="title"/>
          </p:nvPr>
        </p:nvSpPr>
        <p:spPr/>
        <p:txBody>
          <a:bodyPr/>
          <a:lstStyle/>
          <a:p>
            <a:r>
              <a:rPr lang="en-US"/>
              <a:t>Click to edit Master title style</a:t>
            </a:r>
            <a:endParaRPr lang="en-FJ"/>
          </a:p>
        </p:txBody>
      </p:sp>
      <p:sp>
        <p:nvSpPr>
          <p:cNvPr id="3" name="Content Placeholder 2">
            <a:extLst>
              <a:ext uri="{FF2B5EF4-FFF2-40B4-BE49-F238E27FC236}">
                <a16:creationId xmlns:a16="http://schemas.microsoft.com/office/drawing/2014/main" id="{79D22166-E938-44EE-80ED-AE5F83C50FD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J"/>
          </a:p>
        </p:txBody>
      </p:sp>
      <p:sp>
        <p:nvSpPr>
          <p:cNvPr id="4" name="Date Placeholder 3">
            <a:extLst>
              <a:ext uri="{FF2B5EF4-FFF2-40B4-BE49-F238E27FC236}">
                <a16:creationId xmlns:a16="http://schemas.microsoft.com/office/drawing/2014/main" id="{7E5162CA-67E6-40C4-87ED-568B06BA4493}"/>
              </a:ext>
            </a:extLst>
          </p:cNvPr>
          <p:cNvSpPr>
            <a:spLocks noGrp="1"/>
          </p:cNvSpPr>
          <p:nvPr>
            <p:ph type="dt" sz="half" idx="10"/>
          </p:nvPr>
        </p:nvSpPr>
        <p:spPr/>
        <p:txBody>
          <a:bodyPr/>
          <a:lstStyle/>
          <a:p>
            <a:fld id="{1AA03025-4F0A-4C0B-BAF5-7C018F926CEA}" type="datetimeFigureOut">
              <a:rPr lang="en-FJ" smtClean="0"/>
              <a:t>10/03/2022</a:t>
            </a:fld>
            <a:endParaRPr lang="en-FJ"/>
          </a:p>
        </p:txBody>
      </p:sp>
      <p:sp>
        <p:nvSpPr>
          <p:cNvPr id="5" name="Footer Placeholder 4">
            <a:extLst>
              <a:ext uri="{FF2B5EF4-FFF2-40B4-BE49-F238E27FC236}">
                <a16:creationId xmlns:a16="http://schemas.microsoft.com/office/drawing/2014/main" id="{0F83AF46-0121-4ED8-9A7C-46396502F454}"/>
              </a:ext>
            </a:extLst>
          </p:cNvPr>
          <p:cNvSpPr>
            <a:spLocks noGrp="1"/>
          </p:cNvSpPr>
          <p:nvPr>
            <p:ph type="ftr" sz="quarter" idx="11"/>
          </p:nvPr>
        </p:nvSpPr>
        <p:spPr/>
        <p:txBody>
          <a:bodyPr/>
          <a:lstStyle/>
          <a:p>
            <a:endParaRPr lang="en-FJ"/>
          </a:p>
        </p:txBody>
      </p:sp>
      <p:sp>
        <p:nvSpPr>
          <p:cNvPr id="6" name="Slide Number Placeholder 5">
            <a:extLst>
              <a:ext uri="{FF2B5EF4-FFF2-40B4-BE49-F238E27FC236}">
                <a16:creationId xmlns:a16="http://schemas.microsoft.com/office/drawing/2014/main" id="{1AAB5EE2-325C-40E0-87EC-64982D2E7DF6}"/>
              </a:ext>
            </a:extLst>
          </p:cNvPr>
          <p:cNvSpPr>
            <a:spLocks noGrp="1"/>
          </p:cNvSpPr>
          <p:nvPr>
            <p:ph type="sldNum" sz="quarter" idx="12"/>
          </p:nvPr>
        </p:nvSpPr>
        <p:spPr/>
        <p:txBody>
          <a:bodyPr/>
          <a:lstStyle/>
          <a:p>
            <a:fld id="{0178B5F3-A083-4D77-A7E0-1E69647B91C6}" type="slidenum">
              <a:rPr lang="en-FJ" smtClean="0"/>
              <a:t>‹#›</a:t>
            </a:fld>
            <a:endParaRPr lang="en-FJ"/>
          </a:p>
        </p:txBody>
      </p:sp>
    </p:spTree>
    <p:extLst>
      <p:ext uri="{BB962C8B-B14F-4D97-AF65-F5344CB8AC3E}">
        <p14:creationId xmlns:p14="http://schemas.microsoft.com/office/powerpoint/2010/main" val="3205807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EEBCF-230F-44F1-9B68-5C6837CB02C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FJ"/>
          </a:p>
        </p:txBody>
      </p:sp>
      <p:sp>
        <p:nvSpPr>
          <p:cNvPr id="3" name="Text Placeholder 2">
            <a:extLst>
              <a:ext uri="{FF2B5EF4-FFF2-40B4-BE49-F238E27FC236}">
                <a16:creationId xmlns:a16="http://schemas.microsoft.com/office/drawing/2014/main" id="{816E0905-165E-48DF-9CB4-8EC8561BB79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61BFFEE-A5B4-4DE0-B860-E9A4D716037B}"/>
              </a:ext>
            </a:extLst>
          </p:cNvPr>
          <p:cNvSpPr>
            <a:spLocks noGrp="1"/>
          </p:cNvSpPr>
          <p:nvPr>
            <p:ph type="dt" sz="half" idx="10"/>
          </p:nvPr>
        </p:nvSpPr>
        <p:spPr/>
        <p:txBody>
          <a:bodyPr/>
          <a:lstStyle/>
          <a:p>
            <a:fld id="{1AA03025-4F0A-4C0B-BAF5-7C018F926CEA}" type="datetimeFigureOut">
              <a:rPr lang="en-FJ" smtClean="0"/>
              <a:t>10/03/2022</a:t>
            </a:fld>
            <a:endParaRPr lang="en-FJ"/>
          </a:p>
        </p:txBody>
      </p:sp>
      <p:sp>
        <p:nvSpPr>
          <p:cNvPr id="5" name="Footer Placeholder 4">
            <a:extLst>
              <a:ext uri="{FF2B5EF4-FFF2-40B4-BE49-F238E27FC236}">
                <a16:creationId xmlns:a16="http://schemas.microsoft.com/office/drawing/2014/main" id="{7F5D3B9A-7937-4D93-8F6D-245294D13AA0}"/>
              </a:ext>
            </a:extLst>
          </p:cNvPr>
          <p:cNvSpPr>
            <a:spLocks noGrp="1"/>
          </p:cNvSpPr>
          <p:nvPr>
            <p:ph type="ftr" sz="quarter" idx="11"/>
          </p:nvPr>
        </p:nvSpPr>
        <p:spPr/>
        <p:txBody>
          <a:bodyPr/>
          <a:lstStyle/>
          <a:p>
            <a:endParaRPr lang="en-FJ"/>
          </a:p>
        </p:txBody>
      </p:sp>
      <p:sp>
        <p:nvSpPr>
          <p:cNvPr id="6" name="Slide Number Placeholder 5">
            <a:extLst>
              <a:ext uri="{FF2B5EF4-FFF2-40B4-BE49-F238E27FC236}">
                <a16:creationId xmlns:a16="http://schemas.microsoft.com/office/drawing/2014/main" id="{C09BF496-F4D8-4319-ACF2-B264D55CD60B}"/>
              </a:ext>
            </a:extLst>
          </p:cNvPr>
          <p:cNvSpPr>
            <a:spLocks noGrp="1"/>
          </p:cNvSpPr>
          <p:nvPr>
            <p:ph type="sldNum" sz="quarter" idx="12"/>
          </p:nvPr>
        </p:nvSpPr>
        <p:spPr/>
        <p:txBody>
          <a:bodyPr/>
          <a:lstStyle/>
          <a:p>
            <a:fld id="{0178B5F3-A083-4D77-A7E0-1E69647B91C6}" type="slidenum">
              <a:rPr lang="en-FJ" smtClean="0"/>
              <a:t>‹#›</a:t>
            </a:fld>
            <a:endParaRPr lang="en-FJ"/>
          </a:p>
        </p:txBody>
      </p:sp>
    </p:spTree>
    <p:extLst>
      <p:ext uri="{BB962C8B-B14F-4D97-AF65-F5344CB8AC3E}">
        <p14:creationId xmlns:p14="http://schemas.microsoft.com/office/powerpoint/2010/main" val="1296397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09BCF-6899-4753-A622-6998AB5025A7}"/>
              </a:ext>
            </a:extLst>
          </p:cNvPr>
          <p:cNvSpPr>
            <a:spLocks noGrp="1"/>
          </p:cNvSpPr>
          <p:nvPr>
            <p:ph type="title"/>
          </p:nvPr>
        </p:nvSpPr>
        <p:spPr/>
        <p:txBody>
          <a:bodyPr/>
          <a:lstStyle/>
          <a:p>
            <a:r>
              <a:rPr lang="en-US"/>
              <a:t>Click to edit Master title style</a:t>
            </a:r>
            <a:endParaRPr lang="en-FJ"/>
          </a:p>
        </p:txBody>
      </p:sp>
      <p:sp>
        <p:nvSpPr>
          <p:cNvPr id="3" name="Content Placeholder 2">
            <a:extLst>
              <a:ext uri="{FF2B5EF4-FFF2-40B4-BE49-F238E27FC236}">
                <a16:creationId xmlns:a16="http://schemas.microsoft.com/office/drawing/2014/main" id="{2815C476-9C3D-4A92-B55D-DA8017630B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J"/>
          </a:p>
        </p:txBody>
      </p:sp>
      <p:sp>
        <p:nvSpPr>
          <p:cNvPr id="4" name="Content Placeholder 3">
            <a:extLst>
              <a:ext uri="{FF2B5EF4-FFF2-40B4-BE49-F238E27FC236}">
                <a16:creationId xmlns:a16="http://schemas.microsoft.com/office/drawing/2014/main" id="{25030CEF-5149-4025-B0E5-45EAA4C074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J"/>
          </a:p>
        </p:txBody>
      </p:sp>
      <p:sp>
        <p:nvSpPr>
          <p:cNvPr id="5" name="Date Placeholder 4">
            <a:extLst>
              <a:ext uri="{FF2B5EF4-FFF2-40B4-BE49-F238E27FC236}">
                <a16:creationId xmlns:a16="http://schemas.microsoft.com/office/drawing/2014/main" id="{82AD95D3-1FBD-40B7-8FE7-D5E6B12F942E}"/>
              </a:ext>
            </a:extLst>
          </p:cNvPr>
          <p:cNvSpPr>
            <a:spLocks noGrp="1"/>
          </p:cNvSpPr>
          <p:nvPr>
            <p:ph type="dt" sz="half" idx="10"/>
          </p:nvPr>
        </p:nvSpPr>
        <p:spPr/>
        <p:txBody>
          <a:bodyPr/>
          <a:lstStyle/>
          <a:p>
            <a:fld id="{1AA03025-4F0A-4C0B-BAF5-7C018F926CEA}" type="datetimeFigureOut">
              <a:rPr lang="en-FJ" smtClean="0"/>
              <a:t>10/03/2022</a:t>
            </a:fld>
            <a:endParaRPr lang="en-FJ"/>
          </a:p>
        </p:txBody>
      </p:sp>
      <p:sp>
        <p:nvSpPr>
          <p:cNvPr id="6" name="Footer Placeholder 5">
            <a:extLst>
              <a:ext uri="{FF2B5EF4-FFF2-40B4-BE49-F238E27FC236}">
                <a16:creationId xmlns:a16="http://schemas.microsoft.com/office/drawing/2014/main" id="{93D45567-4D5F-436E-B7F4-382EED24234E}"/>
              </a:ext>
            </a:extLst>
          </p:cNvPr>
          <p:cNvSpPr>
            <a:spLocks noGrp="1"/>
          </p:cNvSpPr>
          <p:nvPr>
            <p:ph type="ftr" sz="quarter" idx="11"/>
          </p:nvPr>
        </p:nvSpPr>
        <p:spPr/>
        <p:txBody>
          <a:bodyPr/>
          <a:lstStyle/>
          <a:p>
            <a:endParaRPr lang="en-FJ"/>
          </a:p>
        </p:txBody>
      </p:sp>
      <p:sp>
        <p:nvSpPr>
          <p:cNvPr id="7" name="Slide Number Placeholder 6">
            <a:extLst>
              <a:ext uri="{FF2B5EF4-FFF2-40B4-BE49-F238E27FC236}">
                <a16:creationId xmlns:a16="http://schemas.microsoft.com/office/drawing/2014/main" id="{4E9DAA63-DA5F-432A-9D1A-10173A2F9E38}"/>
              </a:ext>
            </a:extLst>
          </p:cNvPr>
          <p:cNvSpPr>
            <a:spLocks noGrp="1"/>
          </p:cNvSpPr>
          <p:nvPr>
            <p:ph type="sldNum" sz="quarter" idx="12"/>
          </p:nvPr>
        </p:nvSpPr>
        <p:spPr/>
        <p:txBody>
          <a:bodyPr/>
          <a:lstStyle/>
          <a:p>
            <a:fld id="{0178B5F3-A083-4D77-A7E0-1E69647B91C6}" type="slidenum">
              <a:rPr lang="en-FJ" smtClean="0"/>
              <a:t>‹#›</a:t>
            </a:fld>
            <a:endParaRPr lang="en-FJ"/>
          </a:p>
        </p:txBody>
      </p:sp>
    </p:spTree>
    <p:extLst>
      <p:ext uri="{BB962C8B-B14F-4D97-AF65-F5344CB8AC3E}">
        <p14:creationId xmlns:p14="http://schemas.microsoft.com/office/powerpoint/2010/main" val="27142930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3E1C3-AC0E-4109-9D4A-086B98F048C3}"/>
              </a:ext>
            </a:extLst>
          </p:cNvPr>
          <p:cNvSpPr>
            <a:spLocks noGrp="1"/>
          </p:cNvSpPr>
          <p:nvPr>
            <p:ph type="title"/>
          </p:nvPr>
        </p:nvSpPr>
        <p:spPr>
          <a:xfrm>
            <a:off x="839788" y="365125"/>
            <a:ext cx="10515600" cy="1325563"/>
          </a:xfrm>
        </p:spPr>
        <p:txBody>
          <a:bodyPr/>
          <a:lstStyle/>
          <a:p>
            <a:r>
              <a:rPr lang="en-US"/>
              <a:t>Click to edit Master title style</a:t>
            </a:r>
            <a:endParaRPr lang="en-FJ"/>
          </a:p>
        </p:txBody>
      </p:sp>
      <p:sp>
        <p:nvSpPr>
          <p:cNvPr id="3" name="Text Placeholder 2">
            <a:extLst>
              <a:ext uri="{FF2B5EF4-FFF2-40B4-BE49-F238E27FC236}">
                <a16:creationId xmlns:a16="http://schemas.microsoft.com/office/drawing/2014/main" id="{3F8F3941-ACE2-41ED-BE97-D11E5296EB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06964EC-FB19-4671-8668-B41DEEF7B78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J"/>
          </a:p>
        </p:txBody>
      </p:sp>
      <p:sp>
        <p:nvSpPr>
          <p:cNvPr id="5" name="Text Placeholder 4">
            <a:extLst>
              <a:ext uri="{FF2B5EF4-FFF2-40B4-BE49-F238E27FC236}">
                <a16:creationId xmlns:a16="http://schemas.microsoft.com/office/drawing/2014/main" id="{41681F43-7EF9-4D0F-9B82-3120AD0005A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4013059-507E-4197-8758-7AE4D4869E8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J"/>
          </a:p>
        </p:txBody>
      </p:sp>
      <p:sp>
        <p:nvSpPr>
          <p:cNvPr id="7" name="Date Placeholder 6">
            <a:extLst>
              <a:ext uri="{FF2B5EF4-FFF2-40B4-BE49-F238E27FC236}">
                <a16:creationId xmlns:a16="http://schemas.microsoft.com/office/drawing/2014/main" id="{3D3372E9-A527-47B3-B1AA-C6329EB82BE5}"/>
              </a:ext>
            </a:extLst>
          </p:cNvPr>
          <p:cNvSpPr>
            <a:spLocks noGrp="1"/>
          </p:cNvSpPr>
          <p:nvPr>
            <p:ph type="dt" sz="half" idx="10"/>
          </p:nvPr>
        </p:nvSpPr>
        <p:spPr/>
        <p:txBody>
          <a:bodyPr/>
          <a:lstStyle/>
          <a:p>
            <a:fld id="{1AA03025-4F0A-4C0B-BAF5-7C018F926CEA}" type="datetimeFigureOut">
              <a:rPr lang="en-FJ" smtClean="0"/>
              <a:t>10/03/2022</a:t>
            </a:fld>
            <a:endParaRPr lang="en-FJ"/>
          </a:p>
        </p:txBody>
      </p:sp>
      <p:sp>
        <p:nvSpPr>
          <p:cNvPr id="8" name="Footer Placeholder 7">
            <a:extLst>
              <a:ext uri="{FF2B5EF4-FFF2-40B4-BE49-F238E27FC236}">
                <a16:creationId xmlns:a16="http://schemas.microsoft.com/office/drawing/2014/main" id="{5BEEC26C-F48A-41AB-ACDB-2919B27876F2}"/>
              </a:ext>
            </a:extLst>
          </p:cNvPr>
          <p:cNvSpPr>
            <a:spLocks noGrp="1"/>
          </p:cNvSpPr>
          <p:nvPr>
            <p:ph type="ftr" sz="quarter" idx="11"/>
          </p:nvPr>
        </p:nvSpPr>
        <p:spPr/>
        <p:txBody>
          <a:bodyPr/>
          <a:lstStyle/>
          <a:p>
            <a:endParaRPr lang="en-FJ"/>
          </a:p>
        </p:txBody>
      </p:sp>
      <p:sp>
        <p:nvSpPr>
          <p:cNvPr id="9" name="Slide Number Placeholder 8">
            <a:extLst>
              <a:ext uri="{FF2B5EF4-FFF2-40B4-BE49-F238E27FC236}">
                <a16:creationId xmlns:a16="http://schemas.microsoft.com/office/drawing/2014/main" id="{FCDBDFBC-8499-471F-AE05-FCA807E3F4BC}"/>
              </a:ext>
            </a:extLst>
          </p:cNvPr>
          <p:cNvSpPr>
            <a:spLocks noGrp="1"/>
          </p:cNvSpPr>
          <p:nvPr>
            <p:ph type="sldNum" sz="quarter" idx="12"/>
          </p:nvPr>
        </p:nvSpPr>
        <p:spPr/>
        <p:txBody>
          <a:bodyPr/>
          <a:lstStyle/>
          <a:p>
            <a:fld id="{0178B5F3-A083-4D77-A7E0-1E69647B91C6}" type="slidenum">
              <a:rPr lang="en-FJ" smtClean="0"/>
              <a:t>‹#›</a:t>
            </a:fld>
            <a:endParaRPr lang="en-FJ"/>
          </a:p>
        </p:txBody>
      </p:sp>
    </p:spTree>
    <p:extLst>
      <p:ext uri="{BB962C8B-B14F-4D97-AF65-F5344CB8AC3E}">
        <p14:creationId xmlns:p14="http://schemas.microsoft.com/office/powerpoint/2010/main" val="18332102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68955-3DE8-4061-A91A-7444B2F50DCE}"/>
              </a:ext>
            </a:extLst>
          </p:cNvPr>
          <p:cNvSpPr>
            <a:spLocks noGrp="1"/>
          </p:cNvSpPr>
          <p:nvPr>
            <p:ph type="title"/>
          </p:nvPr>
        </p:nvSpPr>
        <p:spPr/>
        <p:txBody>
          <a:bodyPr/>
          <a:lstStyle/>
          <a:p>
            <a:r>
              <a:rPr lang="en-US"/>
              <a:t>Click to edit Master title style</a:t>
            </a:r>
            <a:endParaRPr lang="en-FJ"/>
          </a:p>
        </p:txBody>
      </p:sp>
      <p:sp>
        <p:nvSpPr>
          <p:cNvPr id="3" name="Date Placeholder 2">
            <a:extLst>
              <a:ext uri="{FF2B5EF4-FFF2-40B4-BE49-F238E27FC236}">
                <a16:creationId xmlns:a16="http://schemas.microsoft.com/office/drawing/2014/main" id="{4042716C-5004-4154-8B96-E0493BE42462}"/>
              </a:ext>
            </a:extLst>
          </p:cNvPr>
          <p:cNvSpPr>
            <a:spLocks noGrp="1"/>
          </p:cNvSpPr>
          <p:nvPr>
            <p:ph type="dt" sz="half" idx="10"/>
          </p:nvPr>
        </p:nvSpPr>
        <p:spPr/>
        <p:txBody>
          <a:bodyPr/>
          <a:lstStyle/>
          <a:p>
            <a:fld id="{1AA03025-4F0A-4C0B-BAF5-7C018F926CEA}" type="datetimeFigureOut">
              <a:rPr lang="en-FJ" smtClean="0"/>
              <a:t>10/03/2022</a:t>
            </a:fld>
            <a:endParaRPr lang="en-FJ"/>
          </a:p>
        </p:txBody>
      </p:sp>
      <p:sp>
        <p:nvSpPr>
          <p:cNvPr id="4" name="Footer Placeholder 3">
            <a:extLst>
              <a:ext uri="{FF2B5EF4-FFF2-40B4-BE49-F238E27FC236}">
                <a16:creationId xmlns:a16="http://schemas.microsoft.com/office/drawing/2014/main" id="{74120425-B5ED-40E7-AE14-9234512E4965}"/>
              </a:ext>
            </a:extLst>
          </p:cNvPr>
          <p:cNvSpPr>
            <a:spLocks noGrp="1"/>
          </p:cNvSpPr>
          <p:nvPr>
            <p:ph type="ftr" sz="quarter" idx="11"/>
          </p:nvPr>
        </p:nvSpPr>
        <p:spPr/>
        <p:txBody>
          <a:bodyPr/>
          <a:lstStyle/>
          <a:p>
            <a:endParaRPr lang="en-FJ"/>
          </a:p>
        </p:txBody>
      </p:sp>
      <p:sp>
        <p:nvSpPr>
          <p:cNvPr id="5" name="Slide Number Placeholder 4">
            <a:extLst>
              <a:ext uri="{FF2B5EF4-FFF2-40B4-BE49-F238E27FC236}">
                <a16:creationId xmlns:a16="http://schemas.microsoft.com/office/drawing/2014/main" id="{4EFB066B-609E-4EB3-8E18-31C803423ADD}"/>
              </a:ext>
            </a:extLst>
          </p:cNvPr>
          <p:cNvSpPr>
            <a:spLocks noGrp="1"/>
          </p:cNvSpPr>
          <p:nvPr>
            <p:ph type="sldNum" sz="quarter" idx="12"/>
          </p:nvPr>
        </p:nvSpPr>
        <p:spPr/>
        <p:txBody>
          <a:bodyPr/>
          <a:lstStyle/>
          <a:p>
            <a:fld id="{0178B5F3-A083-4D77-A7E0-1E69647B91C6}" type="slidenum">
              <a:rPr lang="en-FJ" smtClean="0"/>
              <a:t>‹#›</a:t>
            </a:fld>
            <a:endParaRPr lang="en-FJ"/>
          </a:p>
        </p:txBody>
      </p:sp>
    </p:spTree>
    <p:extLst>
      <p:ext uri="{BB962C8B-B14F-4D97-AF65-F5344CB8AC3E}">
        <p14:creationId xmlns:p14="http://schemas.microsoft.com/office/powerpoint/2010/main" val="7178255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B56CAF8-C385-4CE3-B929-321EDD2CB917}"/>
              </a:ext>
            </a:extLst>
          </p:cNvPr>
          <p:cNvSpPr>
            <a:spLocks noGrp="1"/>
          </p:cNvSpPr>
          <p:nvPr>
            <p:ph type="dt" sz="half" idx="10"/>
          </p:nvPr>
        </p:nvSpPr>
        <p:spPr/>
        <p:txBody>
          <a:bodyPr/>
          <a:lstStyle/>
          <a:p>
            <a:fld id="{1AA03025-4F0A-4C0B-BAF5-7C018F926CEA}" type="datetimeFigureOut">
              <a:rPr lang="en-FJ" smtClean="0"/>
              <a:t>10/03/2022</a:t>
            </a:fld>
            <a:endParaRPr lang="en-FJ"/>
          </a:p>
        </p:txBody>
      </p:sp>
      <p:sp>
        <p:nvSpPr>
          <p:cNvPr id="3" name="Footer Placeholder 2">
            <a:extLst>
              <a:ext uri="{FF2B5EF4-FFF2-40B4-BE49-F238E27FC236}">
                <a16:creationId xmlns:a16="http://schemas.microsoft.com/office/drawing/2014/main" id="{F37ACCD8-74D9-4AC8-A196-BCE832D5EBE7}"/>
              </a:ext>
            </a:extLst>
          </p:cNvPr>
          <p:cNvSpPr>
            <a:spLocks noGrp="1"/>
          </p:cNvSpPr>
          <p:nvPr>
            <p:ph type="ftr" sz="quarter" idx="11"/>
          </p:nvPr>
        </p:nvSpPr>
        <p:spPr/>
        <p:txBody>
          <a:bodyPr/>
          <a:lstStyle/>
          <a:p>
            <a:endParaRPr lang="en-FJ"/>
          </a:p>
        </p:txBody>
      </p:sp>
      <p:sp>
        <p:nvSpPr>
          <p:cNvPr id="4" name="Slide Number Placeholder 3">
            <a:extLst>
              <a:ext uri="{FF2B5EF4-FFF2-40B4-BE49-F238E27FC236}">
                <a16:creationId xmlns:a16="http://schemas.microsoft.com/office/drawing/2014/main" id="{32188F45-E196-4C1A-94A6-4234DDDE187B}"/>
              </a:ext>
            </a:extLst>
          </p:cNvPr>
          <p:cNvSpPr>
            <a:spLocks noGrp="1"/>
          </p:cNvSpPr>
          <p:nvPr>
            <p:ph type="sldNum" sz="quarter" idx="12"/>
          </p:nvPr>
        </p:nvSpPr>
        <p:spPr/>
        <p:txBody>
          <a:bodyPr/>
          <a:lstStyle/>
          <a:p>
            <a:fld id="{0178B5F3-A083-4D77-A7E0-1E69647B91C6}" type="slidenum">
              <a:rPr lang="en-FJ" smtClean="0"/>
              <a:t>‹#›</a:t>
            </a:fld>
            <a:endParaRPr lang="en-FJ"/>
          </a:p>
        </p:txBody>
      </p:sp>
    </p:spTree>
    <p:extLst>
      <p:ext uri="{BB962C8B-B14F-4D97-AF65-F5344CB8AC3E}">
        <p14:creationId xmlns:p14="http://schemas.microsoft.com/office/powerpoint/2010/main" val="1540042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EF952-9459-4027-8EFF-DA0C33D661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FJ"/>
          </a:p>
        </p:txBody>
      </p:sp>
      <p:sp>
        <p:nvSpPr>
          <p:cNvPr id="3" name="Content Placeholder 2">
            <a:extLst>
              <a:ext uri="{FF2B5EF4-FFF2-40B4-BE49-F238E27FC236}">
                <a16:creationId xmlns:a16="http://schemas.microsoft.com/office/drawing/2014/main" id="{CCECEDB2-A9A5-4C16-A924-927DC6AE39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J"/>
          </a:p>
        </p:txBody>
      </p:sp>
      <p:sp>
        <p:nvSpPr>
          <p:cNvPr id="4" name="Text Placeholder 3">
            <a:extLst>
              <a:ext uri="{FF2B5EF4-FFF2-40B4-BE49-F238E27FC236}">
                <a16:creationId xmlns:a16="http://schemas.microsoft.com/office/drawing/2014/main" id="{2F52F2AE-FD88-46AD-B74C-9BC0C6B5B4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A0B77C0-9B58-4CBD-BA54-2DBE5E55A87D}"/>
              </a:ext>
            </a:extLst>
          </p:cNvPr>
          <p:cNvSpPr>
            <a:spLocks noGrp="1"/>
          </p:cNvSpPr>
          <p:nvPr>
            <p:ph type="dt" sz="half" idx="10"/>
          </p:nvPr>
        </p:nvSpPr>
        <p:spPr/>
        <p:txBody>
          <a:bodyPr/>
          <a:lstStyle/>
          <a:p>
            <a:fld id="{1AA03025-4F0A-4C0B-BAF5-7C018F926CEA}" type="datetimeFigureOut">
              <a:rPr lang="en-FJ" smtClean="0"/>
              <a:t>10/03/2022</a:t>
            </a:fld>
            <a:endParaRPr lang="en-FJ"/>
          </a:p>
        </p:txBody>
      </p:sp>
      <p:sp>
        <p:nvSpPr>
          <p:cNvPr id="6" name="Footer Placeholder 5">
            <a:extLst>
              <a:ext uri="{FF2B5EF4-FFF2-40B4-BE49-F238E27FC236}">
                <a16:creationId xmlns:a16="http://schemas.microsoft.com/office/drawing/2014/main" id="{88CE9217-62CC-415E-96DA-93FCF161A4B1}"/>
              </a:ext>
            </a:extLst>
          </p:cNvPr>
          <p:cNvSpPr>
            <a:spLocks noGrp="1"/>
          </p:cNvSpPr>
          <p:nvPr>
            <p:ph type="ftr" sz="quarter" idx="11"/>
          </p:nvPr>
        </p:nvSpPr>
        <p:spPr/>
        <p:txBody>
          <a:bodyPr/>
          <a:lstStyle/>
          <a:p>
            <a:endParaRPr lang="en-FJ"/>
          </a:p>
        </p:txBody>
      </p:sp>
      <p:sp>
        <p:nvSpPr>
          <p:cNvPr id="7" name="Slide Number Placeholder 6">
            <a:extLst>
              <a:ext uri="{FF2B5EF4-FFF2-40B4-BE49-F238E27FC236}">
                <a16:creationId xmlns:a16="http://schemas.microsoft.com/office/drawing/2014/main" id="{5E808AF0-7B81-47C1-89A5-92728EA1385E}"/>
              </a:ext>
            </a:extLst>
          </p:cNvPr>
          <p:cNvSpPr>
            <a:spLocks noGrp="1"/>
          </p:cNvSpPr>
          <p:nvPr>
            <p:ph type="sldNum" sz="quarter" idx="12"/>
          </p:nvPr>
        </p:nvSpPr>
        <p:spPr/>
        <p:txBody>
          <a:bodyPr/>
          <a:lstStyle/>
          <a:p>
            <a:fld id="{0178B5F3-A083-4D77-A7E0-1E69647B91C6}" type="slidenum">
              <a:rPr lang="en-FJ" smtClean="0"/>
              <a:t>‹#›</a:t>
            </a:fld>
            <a:endParaRPr lang="en-FJ"/>
          </a:p>
        </p:txBody>
      </p:sp>
    </p:spTree>
    <p:extLst>
      <p:ext uri="{BB962C8B-B14F-4D97-AF65-F5344CB8AC3E}">
        <p14:creationId xmlns:p14="http://schemas.microsoft.com/office/powerpoint/2010/main" val="37911954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64368-8C5E-45F8-BBBC-B9550FCD84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FJ"/>
          </a:p>
        </p:txBody>
      </p:sp>
      <p:sp>
        <p:nvSpPr>
          <p:cNvPr id="3" name="Picture Placeholder 2">
            <a:extLst>
              <a:ext uri="{FF2B5EF4-FFF2-40B4-BE49-F238E27FC236}">
                <a16:creationId xmlns:a16="http://schemas.microsoft.com/office/drawing/2014/main" id="{C8A2EE66-7B70-49CB-9F9B-DEBC528A34A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J"/>
          </a:p>
        </p:txBody>
      </p:sp>
      <p:sp>
        <p:nvSpPr>
          <p:cNvPr id="4" name="Text Placeholder 3">
            <a:extLst>
              <a:ext uri="{FF2B5EF4-FFF2-40B4-BE49-F238E27FC236}">
                <a16:creationId xmlns:a16="http://schemas.microsoft.com/office/drawing/2014/main" id="{D02F06EF-C1ED-42D7-8B96-D45E15E497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7FF217-876E-43E5-BFB2-9290F132A5C1}"/>
              </a:ext>
            </a:extLst>
          </p:cNvPr>
          <p:cNvSpPr>
            <a:spLocks noGrp="1"/>
          </p:cNvSpPr>
          <p:nvPr>
            <p:ph type="dt" sz="half" idx="10"/>
          </p:nvPr>
        </p:nvSpPr>
        <p:spPr/>
        <p:txBody>
          <a:bodyPr/>
          <a:lstStyle/>
          <a:p>
            <a:fld id="{1AA03025-4F0A-4C0B-BAF5-7C018F926CEA}" type="datetimeFigureOut">
              <a:rPr lang="en-FJ" smtClean="0"/>
              <a:t>10/03/2022</a:t>
            </a:fld>
            <a:endParaRPr lang="en-FJ"/>
          </a:p>
        </p:txBody>
      </p:sp>
      <p:sp>
        <p:nvSpPr>
          <p:cNvPr id="6" name="Footer Placeholder 5">
            <a:extLst>
              <a:ext uri="{FF2B5EF4-FFF2-40B4-BE49-F238E27FC236}">
                <a16:creationId xmlns:a16="http://schemas.microsoft.com/office/drawing/2014/main" id="{80F90D9F-18CA-4ED1-BCEB-DFA7BBDB822C}"/>
              </a:ext>
            </a:extLst>
          </p:cNvPr>
          <p:cNvSpPr>
            <a:spLocks noGrp="1"/>
          </p:cNvSpPr>
          <p:nvPr>
            <p:ph type="ftr" sz="quarter" idx="11"/>
          </p:nvPr>
        </p:nvSpPr>
        <p:spPr/>
        <p:txBody>
          <a:bodyPr/>
          <a:lstStyle/>
          <a:p>
            <a:endParaRPr lang="en-FJ"/>
          </a:p>
        </p:txBody>
      </p:sp>
      <p:sp>
        <p:nvSpPr>
          <p:cNvPr id="7" name="Slide Number Placeholder 6">
            <a:extLst>
              <a:ext uri="{FF2B5EF4-FFF2-40B4-BE49-F238E27FC236}">
                <a16:creationId xmlns:a16="http://schemas.microsoft.com/office/drawing/2014/main" id="{1F23C29A-0817-4DFE-B189-72350A799542}"/>
              </a:ext>
            </a:extLst>
          </p:cNvPr>
          <p:cNvSpPr>
            <a:spLocks noGrp="1"/>
          </p:cNvSpPr>
          <p:nvPr>
            <p:ph type="sldNum" sz="quarter" idx="12"/>
          </p:nvPr>
        </p:nvSpPr>
        <p:spPr/>
        <p:txBody>
          <a:bodyPr/>
          <a:lstStyle/>
          <a:p>
            <a:fld id="{0178B5F3-A083-4D77-A7E0-1E69647B91C6}" type="slidenum">
              <a:rPr lang="en-FJ" smtClean="0"/>
              <a:t>‹#›</a:t>
            </a:fld>
            <a:endParaRPr lang="en-FJ"/>
          </a:p>
        </p:txBody>
      </p:sp>
    </p:spTree>
    <p:extLst>
      <p:ext uri="{BB962C8B-B14F-4D97-AF65-F5344CB8AC3E}">
        <p14:creationId xmlns:p14="http://schemas.microsoft.com/office/powerpoint/2010/main" val="23067130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F9332B-FF75-4EFD-920F-5F85678ADCA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FJ"/>
          </a:p>
        </p:txBody>
      </p:sp>
      <p:sp>
        <p:nvSpPr>
          <p:cNvPr id="3" name="Text Placeholder 2">
            <a:extLst>
              <a:ext uri="{FF2B5EF4-FFF2-40B4-BE49-F238E27FC236}">
                <a16:creationId xmlns:a16="http://schemas.microsoft.com/office/drawing/2014/main" id="{5F581F4F-CCF2-4929-B5CE-625A41F376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J"/>
          </a:p>
        </p:txBody>
      </p:sp>
      <p:sp>
        <p:nvSpPr>
          <p:cNvPr id="4" name="Date Placeholder 3">
            <a:extLst>
              <a:ext uri="{FF2B5EF4-FFF2-40B4-BE49-F238E27FC236}">
                <a16:creationId xmlns:a16="http://schemas.microsoft.com/office/drawing/2014/main" id="{0AEA1164-5B74-44DC-90D6-400167DBF3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A03025-4F0A-4C0B-BAF5-7C018F926CEA}" type="datetimeFigureOut">
              <a:rPr lang="en-FJ" smtClean="0"/>
              <a:t>10/03/2022</a:t>
            </a:fld>
            <a:endParaRPr lang="en-FJ"/>
          </a:p>
        </p:txBody>
      </p:sp>
      <p:sp>
        <p:nvSpPr>
          <p:cNvPr id="5" name="Footer Placeholder 4">
            <a:extLst>
              <a:ext uri="{FF2B5EF4-FFF2-40B4-BE49-F238E27FC236}">
                <a16:creationId xmlns:a16="http://schemas.microsoft.com/office/drawing/2014/main" id="{F745B812-C173-4B76-8DC6-E494D5DA86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FJ"/>
          </a:p>
        </p:txBody>
      </p:sp>
      <p:sp>
        <p:nvSpPr>
          <p:cNvPr id="6" name="Slide Number Placeholder 5">
            <a:extLst>
              <a:ext uri="{FF2B5EF4-FFF2-40B4-BE49-F238E27FC236}">
                <a16:creationId xmlns:a16="http://schemas.microsoft.com/office/drawing/2014/main" id="{D535C687-F0FB-4610-B877-BE4839528A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78B5F3-A083-4D77-A7E0-1E69647B91C6}" type="slidenum">
              <a:rPr lang="en-FJ" smtClean="0"/>
              <a:t>‹#›</a:t>
            </a:fld>
            <a:endParaRPr lang="en-FJ"/>
          </a:p>
        </p:txBody>
      </p:sp>
    </p:spTree>
    <p:extLst>
      <p:ext uri="{BB962C8B-B14F-4D97-AF65-F5344CB8AC3E}">
        <p14:creationId xmlns:p14="http://schemas.microsoft.com/office/powerpoint/2010/main" val="28682290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J"/>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tif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tif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tif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tif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tif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tif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tif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tif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tif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tif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6.tif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tif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9.tif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0.tif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1.tif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2.tif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3.tif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4.tif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5.tif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6.tif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7.tif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8.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9.tif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0.tif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1.tif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2.tif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ext&#10;&#10;Description automatically generated">
            <a:extLst>
              <a:ext uri="{FF2B5EF4-FFF2-40B4-BE49-F238E27FC236}">
                <a16:creationId xmlns:a16="http://schemas.microsoft.com/office/drawing/2014/main" id="{67397BD3-364F-496A-8EAF-A25C5FD031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2827" y="352826"/>
            <a:ext cx="9507792" cy="6505173"/>
          </a:xfrm>
          <a:prstGeom prst="rect">
            <a:avLst/>
          </a:prstGeom>
        </p:spPr>
      </p:pic>
    </p:spTree>
    <p:extLst>
      <p:ext uri="{BB962C8B-B14F-4D97-AF65-F5344CB8AC3E}">
        <p14:creationId xmlns:p14="http://schemas.microsoft.com/office/powerpoint/2010/main" val="22805801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82E52B0E-A646-4076-A16A-4557FB626381}"/>
              </a:ext>
            </a:extLst>
          </p:cNvPr>
          <p:cNvPicPr>
            <a:picLocks noGrp="1" noChangeAspect="1" noChangeArrowheads="1"/>
          </p:cNvPicPr>
          <p:nvPr>
            <p:ph idx="1"/>
          </p:nvPr>
        </p:nvPicPr>
        <p:blipFill>
          <a:blip r:embed="rId2"/>
          <a:srcRect/>
          <a:stretch>
            <a:fillRect/>
          </a:stretch>
        </p:blipFill>
        <p:spPr bwMode="auto">
          <a:xfrm>
            <a:off x="1066799" y="1219199"/>
            <a:ext cx="9178413" cy="4709653"/>
          </a:xfrm>
          <a:prstGeom prst="rect">
            <a:avLst/>
          </a:prstGeom>
          <a:solidFill>
            <a:srgbClr val="7030A0"/>
          </a:solidFill>
          <a:ln>
            <a:headEnd/>
            <a:tailEnd/>
          </a:ln>
        </p:spPr>
        <p:style>
          <a:lnRef idx="2">
            <a:schemeClr val="accent4">
              <a:shade val="50000"/>
            </a:schemeClr>
          </a:lnRef>
          <a:fillRef idx="1">
            <a:schemeClr val="accent4"/>
          </a:fillRef>
          <a:effectRef idx="0">
            <a:schemeClr val="accent4"/>
          </a:effectRef>
          <a:fontRef idx="minor">
            <a:schemeClr val="lt1"/>
          </a:fontRef>
        </p:style>
      </p:pic>
    </p:spTree>
    <p:extLst>
      <p:ext uri="{BB962C8B-B14F-4D97-AF65-F5344CB8AC3E}">
        <p14:creationId xmlns:p14="http://schemas.microsoft.com/office/powerpoint/2010/main" val="5655964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a:solidFill>
                  <a:srgbClr val="FFFFFF"/>
                </a:solidFill>
                <a:latin typeface="+mj-lt"/>
                <a:ea typeface="+mj-ea"/>
                <a:cs typeface="+mj-cs"/>
              </a:rPr>
              <a:t>CARBON DIOXIDE CO2</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777316" y="1325818"/>
            <a:ext cx="6780700" cy="4204034"/>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475030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5" name="Picture 4" descr="Text&#10;&#10;Description automatically generated with medium confidence">
            <a:extLst>
              <a:ext uri="{FF2B5EF4-FFF2-40B4-BE49-F238E27FC236}">
                <a16:creationId xmlns:a16="http://schemas.microsoft.com/office/drawing/2014/main" id="{F5B62783-106B-43C0-8BCD-8AD4DEA388F8}"/>
              </a:ext>
            </a:extLst>
          </p:cNvPr>
          <p:cNvPicPr>
            <a:picLocks noChangeAspect="1"/>
          </p:cNvPicPr>
          <p:nvPr/>
        </p:nvPicPr>
        <p:blipFill rotWithShape="1">
          <a:blip r:embed="rId2">
            <a:extLst>
              <a:ext uri="{28A0092B-C50C-407E-A947-70E740481C1C}">
                <a14:useLocalDpi xmlns:a14="http://schemas.microsoft.com/office/drawing/2010/main" val="0"/>
              </a:ext>
            </a:extLst>
          </a:blip>
          <a:srcRect l="4478" r="2141"/>
          <a:stretch/>
        </p:blipFill>
        <p:spPr>
          <a:xfrm>
            <a:off x="321733" y="321733"/>
            <a:ext cx="11548534" cy="6214534"/>
          </a:xfrm>
          <a:prstGeom prst="rect">
            <a:avLst/>
          </a:prstGeom>
        </p:spPr>
      </p:pic>
    </p:spTree>
    <p:extLst>
      <p:ext uri="{BB962C8B-B14F-4D97-AF65-F5344CB8AC3E}">
        <p14:creationId xmlns:p14="http://schemas.microsoft.com/office/powerpoint/2010/main" val="2238049619"/>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ext&#10;&#10;Description automatically generated with low confidence">
            <a:extLst>
              <a:ext uri="{FF2B5EF4-FFF2-40B4-BE49-F238E27FC236}">
                <a16:creationId xmlns:a16="http://schemas.microsoft.com/office/drawing/2014/main" id="{1907AE32-1D9A-4662-98E8-3625FFEA55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840" y="275303"/>
            <a:ext cx="11539695" cy="6486637"/>
          </a:xfrm>
          <a:prstGeom prst="rect">
            <a:avLst/>
          </a:prstGeom>
        </p:spPr>
      </p:pic>
    </p:spTree>
    <p:extLst>
      <p:ext uri="{BB962C8B-B14F-4D97-AF65-F5344CB8AC3E}">
        <p14:creationId xmlns:p14="http://schemas.microsoft.com/office/powerpoint/2010/main" val="35481390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ext&#10;&#10;Description automatically generated with medium confidence">
            <a:extLst>
              <a:ext uri="{FF2B5EF4-FFF2-40B4-BE49-F238E27FC236}">
                <a16:creationId xmlns:a16="http://schemas.microsoft.com/office/drawing/2014/main" id="{866E83B3-0B45-44CF-B120-A6A12F631C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2786" y="156990"/>
            <a:ext cx="11769213" cy="6544019"/>
          </a:xfrm>
          <a:prstGeom prst="rect">
            <a:avLst/>
          </a:prstGeom>
        </p:spPr>
      </p:pic>
    </p:spTree>
    <p:extLst>
      <p:ext uri="{BB962C8B-B14F-4D97-AF65-F5344CB8AC3E}">
        <p14:creationId xmlns:p14="http://schemas.microsoft.com/office/powerpoint/2010/main" val="32271358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website&#10;&#10;Description automatically generated">
            <a:extLst>
              <a:ext uri="{FF2B5EF4-FFF2-40B4-BE49-F238E27FC236}">
                <a16:creationId xmlns:a16="http://schemas.microsoft.com/office/drawing/2014/main" id="{8AEBD146-CA27-40D9-A4F5-14D4DC3F55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9792" y="521110"/>
            <a:ext cx="11822208" cy="6003568"/>
          </a:xfrm>
          <a:prstGeom prst="rect">
            <a:avLst/>
          </a:prstGeom>
        </p:spPr>
      </p:pic>
    </p:spTree>
    <p:extLst>
      <p:ext uri="{BB962C8B-B14F-4D97-AF65-F5344CB8AC3E}">
        <p14:creationId xmlns:p14="http://schemas.microsoft.com/office/powerpoint/2010/main" val="8115334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agram&#10;&#10;Description automatically generated">
            <a:extLst>
              <a:ext uri="{FF2B5EF4-FFF2-40B4-BE49-F238E27FC236}">
                <a16:creationId xmlns:a16="http://schemas.microsoft.com/office/drawing/2014/main" id="{33436F7E-7E2C-4538-B8BD-FBEA8DFA43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3099" y="0"/>
            <a:ext cx="11645802" cy="6858000"/>
          </a:xfrm>
          <a:prstGeom prst="rect">
            <a:avLst/>
          </a:prstGeom>
        </p:spPr>
      </p:pic>
    </p:spTree>
    <p:extLst>
      <p:ext uri="{BB962C8B-B14F-4D97-AF65-F5344CB8AC3E}">
        <p14:creationId xmlns:p14="http://schemas.microsoft.com/office/powerpoint/2010/main" val="30426359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agram&#10;&#10;Description automatically generated with medium confidence">
            <a:extLst>
              <a:ext uri="{FF2B5EF4-FFF2-40B4-BE49-F238E27FC236}">
                <a16:creationId xmlns:a16="http://schemas.microsoft.com/office/drawing/2014/main" id="{898DE8D8-5469-4B6B-9D8C-CF7123C2FC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648" y="0"/>
            <a:ext cx="11888704" cy="6858000"/>
          </a:xfrm>
          <a:prstGeom prst="rect">
            <a:avLst/>
          </a:prstGeom>
        </p:spPr>
      </p:pic>
    </p:spTree>
    <p:extLst>
      <p:ext uri="{BB962C8B-B14F-4D97-AF65-F5344CB8AC3E}">
        <p14:creationId xmlns:p14="http://schemas.microsoft.com/office/powerpoint/2010/main" val="40152999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id="{5411384F-9F61-4CEB-853D-5CCD26E535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7506"/>
            <a:ext cx="12192000" cy="6662988"/>
          </a:xfrm>
          <a:prstGeom prst="rect">
            <a:avLst/>
          </a:prstGeom>
        </p:spPr>
      </p:pic>
    </p:spTree>
    <p:extLst>
      <p:ext uri="{BB962C8B-B14F-4D97-AF65-F5344CB8AC3E}">
        <p14:creationId xmlns:p14="http://schemas.microsoft.com/office/powerpoint/2010/main" val="37166759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with medium confidence">
            <a:extLst>
              <a:ext uri="{FF2B5EF4-FFF2-40B4-BE49-F238E27FC236}">
                <a16:creationId xmlns:a16="http://schemas.microsoft.com/office/drawing/2014/main" id="{FEF58BB7-E24C-4700-B1E9-3EB9282352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67098"/>
            <a:ext cx="12192000" cy="6123804"/>
          </a:xfrm>
          <a:prstGeom prst="rect">
            <a:avLst/>
          </a:prstGeom>
        </p:spPr>
      </p:pic>
    </p:spTree>
    <p:extLst>
      <p:ext uri="{BB962C8B-B14F-4D97-AF65-F5344CB8AC3E}">
        <p14:creationId xmlns:p14="http://schemas.microsoft.com/office/powerpoint/2010/main" val="41715765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A2D818F8-61EC-4041-A243-FF50C1E230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95208" y="421418"/>
            <a:ext cx="4500438" cy="423093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E676EDF6-738C-4542-BF85-6C44DEF1D96B}"/>
              </a:ext>
            </a:extLst>
          </p:cNvPr>
          <p:cNvSpPr txBox="1"/>
          <p:nvPr/>
        </p:nvSpPr>
        <p:spPr>
          <a:xfrm>
            <a:off x="898497" y="5047853"/>
            <a:ext cx="10821725" cy="1477328"/>
          </a:xfrm>
          <a:prstGeom prst="rect">
            <a:avLst/>
          </a:prstGeom>
          <a:noFill/>
        </p:spPr>
        <p:txBody>
          <a:bodyPr wrap="square">
            <a:spAutoFit/>
          </a:bodyPr>
          <a:lstStyle/>
          <a:p>
            <a:r>
              <a:rPr lang="en-US" dirty="0"/>
              <a:t>Charles David Keeling (April 20, 1928 – June 20, 2005)was an American scientist whose recording of carbon dioxide at the Mauna Loa Observatory[3] confirmed Svante Arrhenius's proposition (1896) of the possibility of anthropogenic contribution to the "greenhouse effect" and global warming, by documenting the steadily rising carbon dioxide levels. The Keeling Curve measures the progressive buildup of carbon dioxide, a greenhouse gas, in the atmosphere.</a:t>
            </a:r>
            <a:endParaRPr lang="en-FJ" dirty="0"/>
          </a:p>
        </p:txBody>
      </p:sp>
    </p:spTree>
    <p:extLst>
      <p:ext uri="{BB962C8B-B14F-4D97-AF65-F5344CB8AC3E}">
        <p14:creationId xmlns:p14="http://schemas.microsoft.com/office/powerpoint/2010/main" val="35170845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Timeline&#10;&#10;Description automatically generated">
            <a:extLst>
              <a:ext uri="{FF2B5EF4-FFF2-40B4-BE49-F238E27FC236}">
                <a16:creationId xmlns:a16="http://schemas.microsoft.com/office/drawing/2014/main" id="{7ECFE9E2-1178-4D91-990C-414DFF6B5BA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37419" y="550606"/>
            <a:ext cx="10864646" cy="5626357"/>
          </a:xfrm>
        </p:spPr>
      </p:pic>
    </p:spTree>
    <p:extLst>
      <p:ext uri="{BB962C8B-B14F-4D97-AF65-F5344CB8AC3E}">
        <p14:creationId xmlns:p14="http://schemas.microsoft.com/office/powerpoint/2010/main" val="19933316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diagram&#10;&#10;Description automatically generated">
            <a:extLst>
              <a:ext uri="{FF2B5EF4-FFF2-40B4-BE49-F238E27FC236}">
                <a16:creationId xmlns:a16="http://schemas.microsoft.com/office/drawing/2014/main" id="{801891CD-F443-4567-8C5F-489371D127D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10485" y="344129"/>
            <a:ext cx="9171030" cy="5832834"/>
          </a:xfrm>
        </p:spPr>
      </p:pic>
    </p:spTree>
    <p:extLst>
      <p:ext uri="{BB962C8B-B14F-4D97-AF65-F5344CB8AC3E}">
        <p14:creationId xmlns:p14="http://schemas.microsoft.com/office/powerpoint/2010/main" val="690412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Diagram&#10;&#10;Description automatically generated">
            <a:extLst>
              <a:ext uri="{FF2B5EF4-FFF2-40B4-BE49-F238E27FC236}">
                <a16:creationId xmlns:a16="http://schemas.microsoft.com/office/drawing/2014/main" id="{1B452BE4-464A-45EC-9B5D-820064514C9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59970" y="462116"/>
            <a:ext cx="9872059" cy="5714847"/>
          </a:xfrm>
        </p:spPr>
      </p:pic>
    </p:spTree>
    <p:extLst>
      <p:ext uri="{BB962C8B-B14F-4D97-AF65-F5344CB8AC3E}">
        <p14:creationId xmlns:p14="http://schemas.microsoft.com/office/powerpoint/2010/main" val="2725308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Text&#10;&#10;Description automatically generated">
            <a:extLst>
              <a:ext uri="{FF2B5EF4-FFF2-40B4-BE49-F238E27FC236}">
                <a16:creationId xmlns:a16="http://schemas.microsoft.com/office/drawing/2014/main" id="{E28F0A2F-1664-4AC8-9CB7-8A571E09567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47534" y="491613"/>
            <a:ext cx="8896932" cy="5685350"/>
          </a:xfrm>
        </p:spPr>
      </p:pic>
    </p:spTree>
    <p:extLst>
      <p:ext uri="{BB962C8B-B14F-4D97-AF65-F5344CB8AC3E}">
        <p14:creationId xmlns:p14="http://schemas.microsoft.com/office/powerpoint/2010/main" val="7394129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10;&#10;Description automatically generated with low confidence">
            <a:extLst>
              <a:ext uri="{FF2B5EF4-FFF2-40B4-BE49-F238E27FC236}">
                <a16:creationId xmlns:a16="http://schemas.microsoft.com/office/drawing/2014/main" id="{1F0D0B7D-7295-49A3-BEC4-3702789E8D0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35510" y="530942"/>
            <a:ext cx="8320979" cy="5646021"/>
          </a:xfrm>
        </p:spPr>
      </p:pic>
    </p:spTree>
    <p:extLst>
      <p:ext uri="{BB962C8B-B14F-4D97-AF65-F5344CB8AC3E}">
        <p14:creationId xmlns:p14="http://schemas.microsoft.com/office/powerpoint/2010/main" val="4592249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Text&#10;&#10;Description automatically generated">
            <a:extLst>
              <a:ext uri="{FF2B5EF4-FFF2-40B4-BE49-F238E27FC236}">
                <a16:creationId xmlns:a16="http://schemas.microsoft.com/office/drawing/2014/main" id="{96AE3F6D-AC8A-4592-8EB6-012EA0297D0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98360" y="511277"/>
            <a:ext cx="9195280" cy="5665686"/>
          </a:xfrm>
        </p:spPr>
      </p:pic>
    </p:spTree>
    <p:extLst>
      <p:ext uri="{BB962C8B-B14F-4D97-AF65-F5344CB8AC3E}">
        <p14:creationId xmlns:p14="http://schemas.microsoft.com/office/powerpoint/2010/main" val="21015248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Text&#10;&#10;Description automatically generated">
            <a:extLst>
              <a:ext uri="{FF2B5EF4-FFF2-40B4-BE49-F238E27FC236}">
                <a16:creationId xmlns:a16="http://schemas.microsoft.com/office/drawing/2014/main" id="{D49F7CB3-ED6E-4EA6-BE87-01D535794D6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648930"/>
            <a:ext cx="10515600" cy="5496722"/>
          </a:xfrm>
        </p:spPr>
      </p:pic>
    </p:spTree>
    <p:extLst>
      <p:ext uri="{BB962C8B-B14F-4D97-AF65-F5344CB8AC3E}">
        <p14:creationId xmlns:p14="http://schemas.microsoft.com/office/powerpoint/2010/main" val="38643324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Text&#10;&#10;Description automatically generated">
            <a:extLst>
              <a:ext uri="{FF2B5EF4-FFF2-40B4-BE49-F238E27FC236}">
                <a16:creationId xmlns:a16="http://schemas.microsoft.com/office/drawing/2014/main" id="{5A041245-6CEB-41B1-B495-F2CCF3CFE0D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55794" y="1825625"/>
            <a:ext cx="8080412" cy="4351338"/>
          </a:xfrm>
        </p:spPr>
      </p:pic>
    </p:spTree>
    <p:extLst>
      <p:ext uri="{BB962C8B-B14F-4D97-AF65-F5344CB8AC3E}">
        <p14:creationId xmlns:p14="http://schemas.microsoft.com/office/powerpoint/2010/main" val="7954845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 application&#10;&#10;Description automatically generated">
            <a:extLst>
              <a:ext uri="{FF2B5EF4-FFF2-40B4-BE49-F238E27FC236}">
                <a16:creationId xmlns:a16="http://schemas.microsoft.com/office/drawing/2014/main" id="{8B0D3D06-4AA2-4B8B-8D78-F2B5A4CED5B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48586" y="668594"/>
            <a:ext cx="9494828" cy="5508369"/>
          </a:xfrm>
        </p:spPr>
      </p:pic>
    </p:spTree>
    <p:extLst>
      <p:ext uri="{BB962C8B-B14F-4D97-AF65-F5344CB8AC3E}">
        <p14:creationId xmlns:p14="http://schemas.microsoft.com/office/powerpoint/2010/main" val="30884182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diagram&#10;&#10;Description automatically generated">
            <a:extLst>
              <a:ext uri="{FF2B5EF4-FFF2-40B4-BE49-F238E27FC236}">
                <a16:creationId xmlns:a16="http://schemas.microsoft.com/office/drawing/2014/main" id="{A9FD25A0-9A1D-4873-9B5E-EFF8ADE06C0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21013" y="462116"/>
            <a:ext cx="8749973" cy="5714847"/>
          </a:xfrm>
        </p:spPr>
      </p:pic>
    </p:spTree>
    <p:extLst>
      <p:ext uri="{BB962C8B-B14F-4D97-AF65-F5344CB8AC3E}">
        <p14:creationId xmlns:p14="http://schemas.microsoft.com/office/powerpoint/2010/main" val="14073120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27A55B7A-E073-418E-9104-5D854FB049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7642" y="330642"/>
            <a:ext cx="6527358" cy="6268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39299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chart&#10;&#10;Description automatically generated">
            <a:extLst>
              <a:ext uri="{FF2B5EF4-FFF2-40B4-BE49-F238E27FC236}">
                <a16:creationId xmlns:a16="http://schemas.microsoft.com/office/drawing/2014/main" id="{D9D9C854-19B2-4EE5-BD1B-F4C6843F3D7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48929" y="157316"/>
            <a:ext cx="10894142" cy="6019647"/>
          </a:xfrm>
        </p:spPr>
      </p:pic>
    </p:spTree>
    <p:extLst>
      <p:ext uri="{BB962C8B-B14F-4D97-AF65-F5344CB8AC3E}">
        <p14:creationId xmlns:p14="http://schemas.microsoft.com/office/powerpoint/2010/main" val="17925558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Diagram, schematic&#10;&#10;Description automatically generated">
            <a:extLst>
              <a:ext uri="{FF2B5EF4-FFF2-40B4-BE49-F238E27FC236}">
                <a16:creationId xmlns:a16="http://schemas.microsoft.com/office/drawing/2014/main" id="{2CD6147B-5154-4F48-8941-00CB209D630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93058" y="688258"/>
            <a:ext cx="10333703" cy="5488705"/>
          </a:xfrm>
        </p:spPr>
      </p:pic>
    </p:spTree>
    <p:extLst>
      <p:ext uri="{BB962C8B-B14F-4D97-AF65-F5344CB8AC3E}">
        <p14:creationId xmlns:p14="http://schemas.microsoft.com/office/powerpoint/2010/main" val="21188970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Timeline&#10;&#10;Description automatically generated">
            <a:extLst>
              <a:ext uri="{FF2B5EF4-FFF2-40B4-BE49-F238E27FC236}">
                <a16:creationId xmlns:a16="http://schemas.microsoft.com/office/drawing/2014/main" id="{017381D5-1F66-4312-963F-3A2B6A75B48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47252" y="117987"/>
            <a:ext cx="11080954" cy="6058976"/>
          </a:xfrm>
        </p:spPr>
      </p:pic>
    </p:spTree>
    <p:extLst>
      <p:ext uri="{BB962C8B-B14F-4D97-AF65-F5344CB8AC3E}">
        <p14:creationId xmlns:p14="http://schemas.microsoft.com/office/powerpoint/2010/main" val="27373595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calendar&#10;&#10;Description automatically generated">
            <a:extLst>
              <a:ext uri="{FF2B5EF4-FFF2-40B4-BE49-F238E27FC236}">
                <a16:creationId xmlns:a16="http://schemas.microsoft.com/office/drawing/2014/main" id="{F2660AD9-D4BE-4B89-B127-5A7853A5301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7652" y="0"/>
            <a:ext cx="11906864" cy="6176963"/>
          </a:xfrm>
        </p:spPr>
      </p:pic>
    </p:spTree>
    <p:extLst>
      <p:ext uri="{BB962C8B-B14F-4D97-AF65-F5344CB8AC3E}">
        <p14:creationId xmlns:p14="http://schemas.microsoft.com/office/powerpoint/2010/main" val="11105570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diagram&#10;&#10;Description automatically generated">
            <a:extLst>
              <a:ext uri="{FF2B5EF4-FFF2-40B4-BE49-F238E27FC236}">
                <a16:creationId xmlns:a16="http://schemas.microsoft.com/office/drawing/2014/main" id="{F7559A96-1113-41F0-BE5A-A2A7A4A220D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90249" y="1825625"/>
            <a:ext cx="7611501" cy="4351338"/>
          </a:xfrm>
        </p:spPr>
      </p:pic>
    </p:spTree>
    <p:extLst>
      <p:ext uri="{BB962C8B-B14F-4D97-AF65-F5344CB8AC3E}">
        <p14:creationId xmlns:p14="http://schemas.microsoft.com/office/powerpoint/2010/main" val="21639938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1ABE3DE-C9B0-424B-B408-9E26EC2BB62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88123" y="1825625"/>
            <a:ext cx="9415754" cy="4351338"/>
          </a:xfrm>
        </p:spPr>
      </p:pic>
    </p:spTree>
    <p:extLst>
      <p:ext uri="{BB962C8B-B14F-4D97-AF65-F5344CB8AC3E}">
        <p14:creationId xmlns:p14="http://schemas.microsoft.com/office/powerpoint/2010/main" val="6694339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Text&#10;&#10;Description automatically generated with medium confidence">
            <a:extLst>
              <a:ext uri="{FF2B5EF4-FFF2-40B4-BE49-F238E27FC236}">
                <a16:creationId xmlns:a16="http://schemas.microsoft.com/office/drawing/2014/main" id="{77DB3315-6B94-4FD6-895A-88A3CCDE154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65503" y="550606"/>
            <a:ext cx="8860993" cy="5626357"/>
          </a:xfrm>
        </p:spPr>
      </p:pic>
    </p:spTree>
    <p:extLst>
      <p:ext uri="{BB962C8B-B14F-4D97-AF65-F5344CB8AC3E}">
        <p14:creationId xmlns:p14="http://schemas.microsoft.com/office/powerpoint/2010/main" val="36532311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08B9827-E11E-4A3E-ADBC-2702081C9EB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83041" y="1825625"/>
            <a:ext cx="9025918" cy="4351338"/>
          </a:xfrm>
        </p:spPr>
      </p:pic>
    </p:spTree>
    <p:extLst>
      <p:ext uri="{BB962C8B-B14F-4D97-AF65-F5344CB8AC3E}">
        <p14:creationId xmlns:p14="http://schemas.microsoft.com/office/powerpoint/2010/main" val="30306614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Text&#10;&#10;Description automatically generated with low confidence">
            <a:extLst>
              <a:ext uri="{FF2B5EF4-FFF2-40B4-BE49-F238E27FC236}">
                <a16:creationId xmlns:a16="http://schemas.microsoft.com/office/drawing/2014/main" id="{157B4B17-F5F3-4B22-8BEC-CCA41DC404F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3794" y="167148"/>
            <a:ext cx="11543071" cy="6009815"/>
          </a:xfrm>
        </p:spPr>
      </p:pic>
    </p:spTree>
    <p:extLst>
      <p:ext uri="{BB962C8B-B14F-4D97-AF65-F5344CB8AC3E}">
        <p14:creationId xmlns:p14="http://schemas.microsoft.com/office/powerpoint/2010/main" val="41705942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Chart&#10;&#10;Description automatically generated with medium confidence">
            <a:extLst>
              <a:ext uri="{FF2B5EF4-FFF2-40B4-BE49-F238E27FC236}">
                <a16:creationId xmlns:a16="http://schemas.microsoft.com/office/drawing/2014/main" id="{4197DEAA-8E20-4B6C-93F3-55627F99D4C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82459" y="1825625"/>
            <a:ext cx="5827082" cy="4351338"/>
          </a:xfrm>
        </p:spPr>
      </p:pic>
    </p:spTree>
    <p:extLst>
      <p:ext uri="{BB962C8B-B14F-4D97-AF65-F5344CB8AC3E}">
        <p14:creationId xmlns:p14="http://schemas.microsoft.com/office/powerpoint/2010/main" val="9098460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The Limits to Growth - Club of Rome">
            <a:extLst>
              <a:ext uri="{FF2B5EF4-FFF2-40B4-BE49-F238E27FC236}">
                <a16:creationId xmlns:a16="http://schemas.microsoft.com/office/drawing/2014/main" id="{6E0185EB-C5E0-4283-8638-56AD1D37E73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22713" y="469127"/>
            <a:ext cx="5756743" cy="5557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78785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642E4-0DC3-49FD-B329-4D2A067E8B0C}"/>
              </a:ext>
            </a:extLst>
          </p:cNvPr>
          <p:cNvSpPr>
            <a:spLocks noGrp="1"/>
          </p:cNvSpPr>
          <p:nvPr>
            <p:ph type="title"/>
          </p:nvPr>
        </p:nvSpPr>
        <p:spPr/>
        <p:txBody>
          <a:bodyPr/>
          <a:lstStyle/>
          <a:p>
            <a:endParaRPr lang="en-FJ"/>
          </a:p>
        </p:txBody>
      </p:sp>
      <p:pic>
        <p:nvPicPr>
          <p:cNvPr id="5" name="Content Placeholder 4" descr="Table&#10;&#10;Description automatically generated">
            <a:extLst>
              <a:ext uri="{FF2B5EF4-FFF2-40B4-BE49-F238E27FC236}">
                <a16:creationId xmlns:a16="http://schemas.microsoft.com/office/drawing/2014/main" id="{F2A7152A-81D8-49DF-B130-CC84A0936DB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15583" y="1825625"/>
            <a:ext cx="7360834" cy="4351338"/>
          </a:xfrm>
        </p:spPr>
      </p:pic>
    </p:spTree>
    <p:extLst>
      <p:ext uri="{BB962C8B-B14F-4D97-AF65-F5344CB8AC3E}">
        <p14:creationId xmlns:p14="http://schemas.microsoft.com/office/powerpoint/2010/main" val="30875194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graphical user interface&#10;&#10;Description automatically generated">
            <a:extLst>
              <a:ext uri="{FF2B5EF4-FFF2-40B4-BE49-F238E27FC236}">
                <a16:creationId xmlns:a16="http://schemas.microsoft.com/office/drawing/2014/main" id="{49087E0E-DFA6-4EF6-A8FD-7BF71755F75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20544" y="1825625"/>
            <a:ext cx="5350912" cy="4351338"/>
          </a:xfrm>
        </p:spPr>
      </p:pic>
    </p:spTree>
    <p:extLst>
      <p:ext uri="{BB962C8B-B14F-4D97-AF65-F5344CB8AC3E}">
        <p14:creationId xmlns:p14="http://schemas.microsoft.com/office/powerpoint/2010/main" val="14237777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text&#10;&#10;Description automatically generated">
            <a:extLst>
              <a:ext uri="{FF2B5EF4-FFF2-40B4-BE49-F238E27FC236}">
                <a16:creationId xmlns:a16="http://schemas.microsoft.com/office/drawing/2014/main" id="{62D95B49-2DF9-400F-A5E4-A14F604D669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91258" y="1825625"/>
            <a:ext cx="8409484" cy="4351338"/>
          </a:xfrm>
        </p:spPr>
      </p:pic>
    </p:spTree>
    <p:extLst>
      <p:ext uri="{BB962C8B-B14F-4D97-AF65-F5344CB8AC3E}">
        <p14:creationId xmlns:p14="http://schemas.microsoft.com/office/powerpoint/2010/main" val="6992955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E6C2D1B-5012-4291-B41F-5ADABD5625B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94735" y="117987"/>
            <a:ext cx="10274710" cy="6058976"/>
          </a:xfrm>
        </p:spPr>
      </p:pic>
    </p:spTree>
    <p:extLst>
      <p:ext uri="{BB962C8B-B14F-4D97-AF65-F5344CB8AC3E}">
        <p14:creationId xmlns:p14="http://schemas.microsoft.com/office/powerpoint/2010/main" val="14461857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15A05A0-10FD-4C4B-9849-D6A02A4CBD44}"/>
              </a:ext>
            </a:extLst>
          </p:cNvPr>
          <p:cNvSpPr>
            <a:spLocks noGrp="1"/>
          </p:cNvSpPr>
          <p:nvPr>
            <p:ph type="title"/>
          </p:nvPr>
        </p:nvSpPr>
        <p:spPr>
          <a:xfrm>
            <a:off x="838200" y="1641752"/>
            <a:ext cx="6140449" cy="1323439"/>
          </a:xfrm>
        </p:spPr>
        <p:txBody>
          <a:bodyPr anchor="t">
            <a:normAutofit/>
          </a:bodyPr>
          <a:lstStyle/>
          <a:p>
            <a:r>
              <a:rPr lang="en-US" sz="4000" dirty="0">
                <a:solidFill>
                  <a:schemeClr val="bg1"/>
                </a:solidFill>
              </a:rPr>
              <a:t>Thank you</a:t>
            </a:r>
            <a:endParaRPr lang="en-FJ" sz="4000" dirty="0">
              <a:solidFill>
                <a:schemeClr val="bg1"/>
              </a:solidFill>
            </a:endParaRPr>
          </a:p>
        </p:txBody>
      </p:sp>
      <p:grpSp>
        <p:nvGrpSpPr>
          <p:cNvPr id="75" name="Group 74">
            <a:extLst>
              <a:ext uri="{FF2B5EF4-FFF2-40B4-BE49-F238E27FC236}">
                <a16:creationId xmlns:a16="http://schemas.microsoft.com/office/drawing/2014/main" id="{B868920F-3C89-4780-A399-2A0099F45D9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620000" y="-1"/>
            <a:ext cx="4572000" cy="6858001"/>
            <a:chOff x="7620000" y="-1"/>
            <a:chExt cx="4572000" cy="6858001"/>
          </a:xfrm>
          <a:effectLst>
            <a:outerShdw blurRad="381000" dist="152400" dir="10800000" algn="ctr" rotWithShape="0">
              <a:srgbClr val="000000">
                <a:alpha val="10000"/>
              </a:srgbClr>
            </a:outerShdw>
          </a:effectLst>
        </p:grpSpPr>
        <p:grpSp>
          <p:nvGrpSpPr>
            <p:cNvPr id="76" name="Group 75">
              <a:extLst>
                <a:ext uri="{FF2B5EF4-FFF2-40B4-BE49-F238E27FC236}">
                  <a16:creationId xmlns:a16="http://schemas.microsoft.com/office/drawing/2014/main" id="{86BC9098-A1F2-42B4-B3CE-C89D727FAFE5}"/>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7648048" y="0"/>
              <a:ext cx="4543952" cy="6858000"/>
              <a:chOff x="7648048" y="0"/>
              <a:chExt cx="4543952" cy="6858000"/>
            </a:xfrm>
          </p:grpSpPr>
          <p:sp>
            <p:nvSpPr>
              <p:cNvPr id="80" name="Freeform: Shape 79">
                <a:extLst>
                  <a:ext uri="{FF2B5EF4-FFF2-40B4-BE49-F238E27FC236}">
                    <a16:creationId xmlns:a16="http://schemas.microsoft.com/office/drawing/2014/main" id="{421BA563-EEB4-4E92-9277-DBB5C63157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648048" y="0"/>
                <a:ext cx="4543952" cy="6858000"/>
              </a:xfrm>
              <a:custGeom>
                <a:avLst/>
                <a:gdLst>
                  <a:gd name="connsiteX0" fmla="*/ 328959 w 4543952"/>
                  <a:gd name="connsiteY0" fmla="*/ 6564619 h 6858000"/>
                  <a:gd name="connsiteX1" fmla="*/ 306480 w 4543952"/>
                  <a:gd name="connsiteY1" fmla="*/ 6588624 h 6858000"/>
                  <a:gd name="connsiteX2" fmla="*/ 289858 w 4543952"/>
                  <a:gd name="connsiteY2" fmla="*/ 6625223 h 6858000"/>
                  <a:gd name="connsiteX3" fmla="*/ 289858 w 4543952"/>
                  <a:gd name="connsiteY3" fmla="*/ 6625224 h 6858000"/>
                  <a:gd name="connsiteX4" fmla="*/ 289870 w 4543952"/>
                  <a:gd name="connsiteY4" fmla="*/ 6645551 h 6858000"/>
                  <a:gd name="connsiteX5" fmla="*/ 296953 w 4543952"/>
                  <a:gd name="connsiteY5" fmla="*/ 6662539 h 6858000"/>
                  <a:gd name="connsiteX6" fmla="*/ 296953 w 4543952"/>
                  <a:gd name="connsiteY6" fmla="*/ 6662541 h 6858000"/>
                  <a:gd name="connsiteX7" fmla="*/ 296954 w 4543952"/>
                  <a:gd name="connsiteY7" fmla="*/ 6662543 h 6858000"/>
                  <a:gd name="connsiteX8" fmla="*/ 311551 w 4543952"/>
                  <a:gd name="connsiteY8" fmla="*/ 6702975 h 6858000"/>
                  <a:gd name="connsiteX9" fmla="*/ 297715 w 4543952"/>
                  <a:gd name="connsiteY9" fmla="*/ 6742551 h 6858000"/>
                  <a:gd name="connsiteX10" fmla="*/ 297714 w 4543952"/>
                  <a:gd name="connsiteY10" fmla="*/ 6742554 h 6858000"/>
                  <a:gd name="connsiteX11" fmla="*/ 283011 w 4543952"/>
                  <a:gd name="connsiteY11" fmla="*/ 6776799 h 6858000"/>
                  <a:gd name="connsiteX12" fmla="*/ 278238 w 4543952"/>
                  <a:gd name="connsiteY12" fmla="*/ 6812061 h 6858000"/>
                  <a:gd name="connsiteX13" fmla="*/ 278237 w 4543952"/>
                  <a:gd name="connsiteY13" fmla="*/ 6812062 h 6858000"/>
                  <a:gd name="connsiteX14" fmla="*/ 278237 w 4543952"/>
                  <a:gd name="connsiteY14" fmla="*/ 6812063 h 6858000"/>
                  <a:gd name="connsiteX15" fmla="*/ 278238 w 4543952"/>
                  <a:gd name="connsiteY15" fmla="*/ 6812061 h 6858000"/>
                  <a:gd name="connsiteX16" fmla="*/ 297714 w 4543952"/>
                  <a:gd name="connsiteY16" fmla="*/ 6742554 h 6858000"/>
                  <a:gd name="connsiteX17" fmla="*/ 297715 w 4543952"/>
                  <a:gd name="connsiteY17" fmla="*/ 6742552 h 6858000"/>
                  <a:gd name="connsiteX18" fmla="*/ 311551 w 4543952"/>
                  <a:gd name="connsiteY18" fmla="*/ 6702976 h 6858000"/>
                  <a:gd name="connsiteX19" fmla="*/ 311551 w 4543952"/>
                  <a:gd name="connsiteY19" fmla="*/ 6702975 h 6858000"/>
                  <a:gd name="connsiteX20" fmla="*/ 308405 w 4543952"/>
                  <a:gd name="connsiteY20" fmla="*/ 6683026 h 6858000"/>
                  <a:gd name="connsiteX21" fmla="*/ 296954 w 4543952"/>
                  <a:gd name="connsiteY21" fmla="*/ 6662543 h 6858000"/>
                  <a:gd name="connsiteX22" fmla="*/ 296953 w 4543952"/>
                  <a:gd name="connsiteY22" fmla="*/ 6662540 h 6858000"/>
                  <a:gd name="connsiteX23" fmla="*/ 296953 w 4543952"/>
                  <a:gd name="connsiteY23" fmla="*/ 6662539 h 6858000"/>
                  <a:gd name="connsiteX24" fmla="*/ 289858 w 4543952"/>
                  <a:gd name="connsiteY24" fmla="*/ 6625224 h 6858000"/>
                  <a:gd name="connsiteX25" fmla="*/ 306480 w 4543952"/>
                  <a:gd name="connsiteY25" fmla="*/ 6588625 h 6858000"/>
                  <a:gd name="connsiteX26" fmla="*/ 328959 w 4543952"/>
                  <a:gd name="connsiteY26" fmla="*/ 6564620 h 6858000"/>
                  <a:gd name="connsiteX27" fmla="*/ 248638 w 4543952"/>
                  <a:gd name="connsiteY27" fmla="*/ 6438980 h 6858000"/>
                  <a:gd name="connsiteX28" fmla="*/ 268569 w 4543952"/>
                  <a:gd name="connsiteY28" fmla="*/ 6463840 h 6858000"/>
                  <a:gd name="connsiteX29" fmla="*/ 268572 w 4543952"/>
                  <a:gd name="connsiteY29" fmla="*/ 6463848 h 6858000"/>
                  <a:gd name="connsiteX30" fmla="*/ 279556 w 4543952"/>
                  <a:gd name="connsiteY30" fmla="*/ 6508051 h 6858000"/>
                  <a:gd name="connsiteX31" fmla="*/ 282367 w 4543952"/>
                  <a:gd name="connsiteY31" fmla="*/ 6513011 h 6858000"/>
                  <a:gd name="connsiteX32" fmla="*/ 284834 w 4543952"/>
                  <a:gd name="connsiteY32" fmla="*/ 6521803 h 6858000"/>
                  <a:gd name="connsiteX33" fmla="*/ 301172 w 4543952"/>
                  <a:gd name="connsiteY33" fmla="*/ 6546194 h 6858000"/>
                  <a:gd name="connsiteX34" fmla="*/ 301172 w 4543952"/>
                  <a:gd name="connsiteY34" fmla="*/ 6546193 h 6858000"/>
                  <a:gd name="connsiteX35" fmla="*/ 282367 w 4543952"/>
                  <a:gd name="connsiteY35" fmla="*/ 6513011 h 6858000"/>
                  <a:gd name="connsiteX36" fmla="*/ 268572 w 4543952"/>
                  <a:gd name="connsiteY36" fmla="*/ 6463848 h 6858000"/>
                  <a:gd name="connsiteX37" fmla="*/ 268569 w 4543952"/>
                  <a:gd name="connsiteY37" fmla="*/ 6463839 h 6858000"/>
                  <a:gd name="connsiteX38" fmla="*/ 166047 w 4543952"/>
                  <a:gd name="connsiteY38" fmla="*/ 6392242 h 6858000"/>
                  <a:gd name="connsiteX39" fmla="*/ 173364 w 4543952"/>
                  <a:gd name="connsiteY39" fmla="*/ 6407332 h 6858000"/>
                  <a:gd name="connsiteX40" fmla="*/ 173364 w 4543952"/>
                  <a:gd name="connsiteY40" fmla="*/ 6407331 h 6858000"/>
                  <a:gd name="connsiteX41" fmla="*/ 401733 w 4543952"/>
                  <a:gd name="connsiteY41" fmla="*/ 4221390 h 6858000"/>
                  <a:gd name="connsiteX42" fmla="*/ 396017 w 4543952"/>
                  <a:gd name="connsiteY42" fmla="*/ 4253013 h 6858000"/>
                  <a:gd name="connsiteX43" fmla="*/ 356201 w 4543952"/>
                  <a:gd name="connsiteY43" fmla="*/ 4324644 h 6858000"/>
                  <a:gd name="connsiteX44" fmla="*/ 347247 w 4543952"/>
                  <a:gd name="connsiteY44" fmla="*/ 4363889 h 6858000"/>
                  <a:gd name="connsiteX45" fmla="*/ 347247 w 4543952"/>
                  <a:gd name="connsiteY45" fmla="*/ 4363890 h 6858000"/>
                  <a:gd name="connsiteX46" fmla="*/ 348009 w 4543952"/>
                  <a:gd name="connsiteY46" fmla="*/ 4482004 h 6858000"/>
                  <a:gd name="connsiteX47" fmla="*/ 408019 w 4543952"/>
                  <a:gd name="connsiteY47" fmla="*/ 4659174 h 6858000"/>
                  <a:gd name="connsiteX48" fmla="*/ 416021 w 4543952"/>
                  <a:gd name="connsiteY48" fmla="*/ 4677655 h 6858000"/>
                  <a:gd name="connsiteX49" fmla="*/ 425928 w 4543952"/>
                  <a:gd name="connsiteY49" fmla="*/ 4767764 h 6858000"/>
                  <a:gd name="connsiteX50" fmla="*/ 427237 w 4543952"/>
                  <a:gd name="connsiteY50" fmla="*/ 4800482 h 6858000"/>
                  <a:gd name="connsiteX51" fmla="*/ 412401 w 4543952"/>
                  <a:gd name="connsiteY51" fmla="*/ 4828915 h 6858000"/>
                  <a:gd name="connsiteX52" fmla="*/ 391971 w 4543952"/>
                  <a:gd name="connsiteY52" fmla="*/ 4857316 h 6858000"/>
                  <a:gd name="connsiteX53" fmla="*/ 390221 w 4543952"/>
                  <a:gd name="connsiteY53" fmla="*/ 4863342 h 6858000"/>
                  <a:gd name="connsiteX54" fmla="*/ 387469 w 4543952"/>
                  <a:gd name="connsiteY54" fmla="*/ 4867613 h 6858000"/>
                  <a:gd name="connsiteX55" fmla="*/ 382691 w 4543952"/>
                  <a:gd name="connsiteY55" fmla="*/ 4889274 h 6858000"/>
                  <a:gd name="connsiteX56" fmla="*/ 382691 w 4543952"/>
                  <a:gd name="connsiteY56" fmla="*/ 4889275 h 6858000"/>
                  <a:gd name="connsiteX57" fmla="*/ 384396 w 4543952"/>
                  <a:gd name="connsiteY57" fmla="*/ 4912168 h 6858000"/>
                  <a:gd name="connsiteX58" fmla="*/ 385799 w 4543952"/>
                  <a:gd name="connsiteY58" fmla="*/ 4933804 h 6858000"/>
                  <a:gd name="connsiteX59" fmla="*/ 378247 w 4543952"/>
                  <a:gd name="connsiteY59" fmla="*/ 4957452 h 6858000"/>
                  <a:gd name="connsiteX60" fmla="*/ 360964 w 4543952"/>
                  <a:gd name="connsiteY60" fmla="*/ 4987036 h 6858000"/>
                  <a:gd name="connsiteX61" fmla="*/ 334485 w 4543952"/>
                  <a:gd name="connsiteY61" fmla="*/ 5041520 h 6858000"/>
                  <a:gd name="connsiteX62" fmla="*/ 321371 w 4543952"/>
                  <a:gd name="connsiteY62" fmla="*/ 5087422 h 6858000"/>
                  <a:gd name="connsiteX63" fmla="*/ 321364 w 4543952"/>
                  <a:gd name="connsiteY63" fmla="*/ 5087449 h 6858000"/>
                  <a:gd name="connsiteX64" fmla="*/ 315482 w 4543952"/>
                  <a:gd name="connsiteY64" fmla="*/ 5102460 h 6858000"/>
                  <a:gd name="connsiteX65" fmla="*/ 308338 w 4543952"/>
                  <a:gd name="connsiteY65" fmla="*/ 5133219 h 6858000"/>
                  <a:gd name="connsiteX66" fmla="*/ 308337 w 4543952"/>
                  <a:gd name="connsiteY66" fmla="*/ 5133223 h 6858000"/>
                  <a:gd name="connsiteX67" fmla="*/ 308337 w 4543952"/>
                  <a:gd name="connsiteY67" fmla="*/ 5133224 h 6858000"/>
                  <a:gd name="connsiteX68" fmla="*/ 315052 w 4543952"/>
                  <a:gd name="connsiteY68" fmla="*/ 5166113 h 6858000"/>
                  <a:gd name="connsiteX69" fmla="*/ 314362 w 4543952"/>
                  <a:gd name="connsiteY69" fmla="*/ 5172089 h 6858000"/>
                  <a:gd name="connsiteX70" fmla="*/ 311814 w 4543952"/>
                  <a:gd name="connsiteY70" fmla="*/ 5179066 h 6858000"/>
                  <a:gd name="connsiteX71" fmla="*/ 311814 w 4543952"/>
                  <a:gd name="connsiteY71" fmla="*/ 5179067 h 6858000"/>
                  <a:gd name="connsiteX72" fmla="*/ 335437 w 4543952"/>
                  <a:gd name="connsiteY72" fmla="*/ 5272796 h 6858000"/>
                  <a:gd name="connsiteX73" fmla="*/ 360397 w 4543952"/>
                  <a:gd name="connsiteY73" fmla="*/ 5321350 h 6858000"/>
                  <a:gd name="connsiteX74" fmla="*/ 364317 w 4543952"/>
                  <a:gd name="connsiteY74" fmla="*/ 5355013 h 6858000"/>
                  <a:gd name="connsiteX75" fmla="*/ 359440 w 4543952"/>
                  <a:gd name="connsiteY75" fmla="*/ 5385383 h 6858000"/>
                  <a:gd name="connsiteX76" fmla="*/ 351249 w 4543952"/>
                  <a:gd name="connsiteY76" fmla="*/ 5425581 h 6858000"/>
                  <a:gd name="connsiteX77" fmla="*/ 339627 w 4543952"/>
                  <a:gd name="connsiteY77" fmla="*/ 5480636 h 6858000"/>
                  <a:gd name="connsiteX78" fmla="*/ 335103 w 4543952"/>
                  <a:gd name="connsiteY78" fmla="*/ 5507666 h 6858000"/>
                  <a:gd name="connsiteX79" fmla="*/ 335103 w 4543952"/>
                  <a:gd name="connsiteY79" fmla="*/ 5507667 h 6858000"/>
                  <a:gd name="connsiteX80" fmla="*/ 337324 w 4543952"/>
                  <a:gd name="connsiteY80" fmla="*/ 5520421 h 6858000"/>
                  <a:gd name="connsiteX81" fmla="*/ 345722 w 4543952"/>
                  <a:gd name="connsiteY81" fmla="*/ 5531691 h 6858000"/>
                  <a:gd name="connsiteX82" fmla="*/ 345723 w 4543952"/>
                  <a:gd name="connsiteY82" fmla="*/ 5531693 h 6858000"/>
                  <a:gd name="connsiteX83" fmla="*/ 355869 w 4543952"/>
                  <a:gd name="connsiteY83" fmla="*/ 5547577 h 6858000"/>
                  <a:gd name="connsiteX84" fmla="*/ 346295 w 4543952"/>
                  <a:gd name="connsiteY84" fmla="*/ 5562745 h 6858000"/>
                  <a:gd name="connsiteX85" fmla="*/ 275047 w 4543952"/>
                  <a:gd name="connsiteY85" fmla="*/ 5704482 h 6858000"/>
                  <a:gd name="connsiteX86" fmla="*/ 269141 w 4543952"/>
                  <a:gd name="connsiteY86" fmla="*/ 5740487 h 6858000"/>
                  <a:gd name="connsiteX87" fmla="*/ 260376 w 4543952"/>
                  <a:gd name="connsiteY87" fmla="*/ 5760872 h 6858000"/>
                  <a:gd name="connsiteX88" fmla="*/ 171981 w 4543952"/>
                  <a:gd name="connsiteY88" fmla="*/ 5883750 h 6858000"/>
                  <a:gd name="connsiteX89" fmla="*/ 171979 w 4543952"/>
                  <a:gd name="connsiteY89" fmla="*/ 5883755 h 6858000"/>
                  <a:gd name="connsiteX90" fmla="*/ 160957 w 4543952"/>
                  <a:gd name="connsiteY90" fmla="*/ 5909350 h 6858000"/>
                  <a:gd name="connsiteX91" fmla="*/ 154076 w 4543952"/>
                  <a:gd name="connsiteY91" fmla="*/ 5935945 h 6858000"/>
                  <a:gd name="connsiteX92" fmla="*/ 154075 w 4543952"/>
                  <a:gd name="connsiteY92" fmla="*/ 5935948 h 6858000"/>
                  <a:gd name="connsiteX93" fmla="*/ 154075 w 4543952"/>
                  <a:gd name="connsiteY93" fmla="*/ 5935949 h 6858000"/>
                  <a:gd name="connsiteX94" fmla="*/ 154242 w 4543952"/>
                  <a:gd name="connsiteY94" fmla="*/ 5964476 h 6858000"/>
                  <a:gd name="connsiteX95" fmla="*/ 157695 w 4543952"/>
                  <a:gd name="connsiteY95" fmla="*/ 5993289 h 6858000"/>
                  <a:gd name="connsiteX96" fmla="*/ 157695 w 4543952"/>
                  <a:gd name="connsiteY96" fmla="*/ 5993291 h 6858000"/>
                  <a:gd name="connsiteX97" fmla="*/ 164171 w 4543952"/>
                  <a:gd name="connsiteY97" fmla="*/ 6026440 h 6858000"/>
                  <a:gd name="connsiteX98" fmla="*/ 220371 w 4543952"/>
                  <a:gd name="connsiteY98" fmla="*/ 6108738 h 6858000"/>
                  <a:gd name="connsiteX99" fmla="*/ 234064 w 4543952"/>
                  <a:gd name="connsiteY99" fmla="*/ 6133314 h 6858000"/>
                  <a:gd name="connsiteX100" fmla="*/ 218468 w 4543952"/>
                  <a:gd name="connsiteY100" fmla="*/ 6155599 h 6858000"/>
                  <a:gd name="connsiteX101" fmla="*/ 218465 w 4543952"/>
                  <a:gd name="connsiteY101" fmla="*/ 6155601 h 6858000"/>
                  <a:gd name="connsiteX102" fmla="*/ 179794 w 4543952"/>
                  <a:gd name="connsiteY102" fmla="*/ 6228755 h 6858000"/>
                  <a:gd name="connsiteX103" fmla="*/ 162457 w 4543952"/>
                  <a:gd name="connsiteY103" fmla="*/ 6361538 h 6858000"/>
                  <a:gd name="connsiteX104" fmla="*/ 162457 w 4543952"/>
                  <a:gd name="connsiteY104" fmla="*/ 6361539 h 6858000"/>
                  <a:gd name="connsiteX105" fmla="*/ 179794 w 4543952"/>
                  <a:gd name="connsiteY105" fmla="*/ 6228756 h 6858000"/>
                  <a:gd name="connsiteX106" fmla="*/ 218465 w 4543952"/>
                  <a:gd name="connsiteY106" fmla="*/ 6155602 h 6858000"/>
                  <a:gd name="connsiteX107" fmla="*/ 218468 w 4543952"/>
                  <a:gd name="connsiteY107" fmla="*/ 6155599 h 6858000"/>
                  <a:gd name="connsiteX108" fmla="*/ 230364 w 4543952"/>
                  <a:gd name="connsiteY108" fmla="*/ 6143189 h 6858000"/>
                  <a:gd name="connsiteX109" fmla="*/ 234064 w 4543952"/>
                  <a:gd name="connsiteY109" fmla="*/ 6133314 h 6858000"/>
                  <a:gd name="connsiteX110" fmla="*/ 234064 w 4543952"/>
                  <a:gd name="connsiteY110" fmla="*/ 6133313 h 6858000"/>
                  <a:gd name="connsiteX111" fmla="*/ 220371 w 4543952"/>
                  <a:gd name="connsiteY111" fmla="*/ 6108737 h 6858000"/>
                  <a:gd name="connsiteX112" fmla="*/ 164171 w 4543952"/>
                  <a:gd name="connsiteY112" fmla="*/ 6026439 h 6858000"/>
                  <a:gd name="connsiteX113" fmla="*/ 157695 w 4543952"/>
                  <a:gd name="connsiteY113" fmla="*/ 5993290 h 6858000"/>
                  <a:gd name="connsiteX114" fmla="*/ 157695 w 4543952"/>
                  <a:gd name="connsiteY114" fmla="*/ 5993289 h 6858000"/>
                  <a:gd name="connsiteX115" fmla="*/ 154075 w 4543952"/>
                  <a:gd name="connsiteY115" fmla="*/ 5935949 h 6858000"/>
                  <a:gd name="connsiteX116" fmla="*/ 154076 w 4543952"/>
                  <a:gd name="connsiteY116" fmla="*/ 5935945 h 6858000"/>
                  <a:gd name="connsiteX117" fmla="*/ 171979 w 4543952"/>
                  <a:gd name="connsiteY117" fmla="*/ 5883755 h 6858000"/>
                  <a:gd name="connsiteX118" fmla="*/ 171981 w 4543952"/>
                  <a:gd name="connsiteY118" fmla="*/ 5883751 h 6858000"/>
                  <a:gd name="connsiteX119" fmla="*/ 260376 w 4543952"/>
                  <a:gd name="connsiteY119" fmla="*/ 5760873 h 6858000"/>
                  <a:gd name="connsiteX120" fmla="*/ 269141 w 4543952"/>
                  <a:gd name="connsiteY120" fmla="*/ 5740488 h 6858000"/>
                  <a:gd name="connsiteX121" fmla="*/ 275047 w 4543952"/>
                  <a:gd name="connsiteY121" fmla="*/ 5704483 h 6858000"/>
                  <a:gd name="connsiteX122" fmla="*/ 346295 w 4543952"/>
                  <a:gd name="connsiteY122" fmla="*/ 5562746 h 6858000"/>
                  <a:gd name="connsiteX123" fmla="*/ 355869 w 4543952"/>
                  <a:gd name="connsiteY123" fmla="*/ 5547578 h 6858000"/>
                  <a:gd name="connsiteX124" fmla="*/ 355869 w 4543952"/>
                  <a:gd name="connsiteY124" fmla="*/ 5547577 h 6858000"/>
                  <a:gd name="connsiteX125" fmla="*/ 345723 w 4543952"/>
                  <a:gd name="connsiteY125" fmla="*/ 5531692 h 6858000"/>
                  <a:gd name="connsiteX126" fmla="*/ 345722 w 4543952"/>
                  <a:gd name="connsiteY126" fmla="*/ 5531691 h 6858000"/>
                  <a:gd name="connsiteX127" fmla="*/ 335103 w 4543952"/>
                  <a:gd name="connsiteY127" fmla="*/ 5507667 h 6858000"/>
                  <a:gd name="connsiteX128" fmla="*/ 339627 w 4543952"/>
                  <a:gd name="connsiteY128" fmla="*/ 5480637 h 6858000"/>
                  <a:gd name="connsiteX129" fmla="*/ 351249 w 4543952"/>
                  <a:gd name="connsiteY129" fmla="*/ 5425582 h 6858000"/>
                  <a:gd name="connsiteX130" fmla="*/ 359440 w 4543952"/>
                  <a:gd name="connsiteY130" fmla="*/ 5385384 h 6858000"/>
                  <a:gd name="connsiteX131" fmla="*/ 364317 w 4543952"/>
                  <a:gd name="connsiteY131" fmla="*/ 5355014 h 6858000"/>
                  <a:gd name="connsiteX132" fmla="*/ 364317 w 4543952"/>
                  <a:gd name="connsiteY132" fmla="*/ 5355013 h 6858000"/>
                  <a:gd name="connsiteX133" fmla="*/ 362870 w 4543952"/>
                  <a:gd name="connsiteY133" fmla="*/ 5326162 h 6858000"/>
                  <a:gd name="connsiteX134" fmla="*/ 360397 w 4543952"/>
                  <a:gd name="connsiteY134" fmla="*/ 5321350 h 6858000"/>
                  <a:gd name="connsiteX135" fmla="*/ 359341 w 4543952"/>
                  <a:gd name="connsiteY135" fmla="*/ 5312287 h 6858000"/>
                  <a:gd name="connsiteX136" fmla="*/ 335437 w 4543952"/>
                  <a:gd name="connsiteY136" fmla="*/ 5272795 h 6858000"/>
                  <a:gd name="connsiteX137" fmla="*/ 311981 w 4543952"/>
                  <a:gd name="connsiteY137" fmla="*/ 5229432 h 6858000"/>
                  <a:gd name="connsiteX138" fmla="*/ 311814 w 4543952"/>
                  <a:gd name="connsiteY138" fmla="*/ 5179067 h 6858000"/>
                  <a:gd name="connsiteX139" fmla="*/ 314362 w 4543952"/>
                  <a:gd name="connsiteY139" fmla="*/ 5172090 h 6858000"/>
                  <a:gd name="connsiteX140" fmla="*/ 315052 w 4543952"/>
                  <a:gd name="connsiteY140" fmla="*/ 5166113 h 6858000"/>
                  <a:gd name="connsiteX141" fmla="*/ 315052 w 4543952"/>
                  <a:gd name="connsiteY141" fmla="*/ 5166112 h 6858000"/>
                  <a:gd name="connsiteX142" fmla="*/ 308337 w 4543952"/>
                  <a:gd name="connsiteY142" fmla="*/ 5133224 h 6858000"/>
                  <a:gd name="connsiteX143" fmla="*/ 308338 w 4543952"/>
                  <a:gd name="connsiteY143" fmla="*/ 5133219 h 6858000"/>
                  <a:gd name="connsiteX144" fmla="*/ 321364 w 4543952"/>
                  <a:gd name="connsiteY144" fmla="*/ 5087449 h 6858000"/>
                  <a:gd name="connsiteX145" fmla="*/ 327270 w 4543952"/>
                  <a:gd name="connsiteY145" fmla="*/ 5072375 h 6858000"/>
                  <a:gd name="connsiteX146" fmla="*/ 334485 w 4543952"/>
                  <a:gd name="connsiteY146" fmla="*/ 5041521 h 6858000"/>
                  <a:gd name="connsiteX147" fmla="*/ 360964 w 4543952"/>
                  <a:gd name="connsiteY147" fmla="*/ 4987037 h 6858000"/>
                  <a:gd name="connsiteX148" fmla="*/ 376969 w 4543952"/>
                  <a:gd name="connsiteY148" fmla="*/ 4961455 h 6858000"/>
                  <a:gd name="connsiteX149" fmla="*/ 378247 w 4543952"/>
                  <a:gd name="connsiteY149" fmla="*/ 4957452 h 6858000"/>
                  <a:gd name="connsiteX150" fmla="*/ 381039 w 4543952"/>
                  <a:gd name="connsiteY150" fmla="*/ 4952672 h 6858000"/>
                  <a:gd name="connsiteX151" fmla="*/ 385799 w 4543952"/>
                  <a:gd name="connsiteY151" fmla="*/ 4933804 h 6858000"/>
                  <a:gd name="connsiteX152" fmla="*/ 384396 w 4543952"/>
                  <a:gd name="connsiteY152" fmla="*/ 4912167 h 6858000"/>
                  <a:gd name="connsiteX153" fmla="*/ 382691 w 4543952"/>
                  <a:gd name="connsiteY153" fmla="*/ 4889274 h 6858000"/>
                  <a:gd name="connsiteX154" fmla="*/ 390221 w 4543952"/>
                  <a:gd name="connsiteY154" fmla="*/ 4863342 h 6858000"/>
                  <a:gd name="connsiteX155" fmla="*/ 412401 w 4543952"/>
                  <a:gd name="connsiteY155" fmla="*/ 4828916 h 6858000"/>
                  <a:gd name="connsiteX156" fmla="*/ 427237 w 4543952"/>
                  <a:gd name="connsiteY156" fmla="*/ 4800483 h 6858000"/>
                  <a:gd name="connsiteX157" fmla="*/ 427237 w 4543952"/>
                  <a:gd name="connsiteY157" fmla="*/ 4800482 h 6858000"/>
                  <a:gd name="connsiteX158" fmla="*/ 425928 w 4543952"/>
                  <a:gd name="connsiteY158" fmla="*/ 4767763 h 6858000"/>
                  <a:gd name="connsiteX159" fmla="*/ 416021 w 4543952"/>
                  <a:gd name="connsiteY159" fmla="*/ 4677654 h 6858000"/>
                  <a:gd name="connsiteX160" fmla="*/ 408019 w 4543952"/>
                  <a:gd name="connsiteY160" fmla="*/ 4659173 h 6858000"/>
                  <a:gd name="connsiteX161" fmla="*/ 348009 w 4543952"/>
                  <a:gd name="connsiteY161" fmla="*/ 4482003 h 6858000"/>
                  <a:gd name="connsiteX162" fmla="*/ 347247 w 4543952"/>
                  <a:gd name="connsiteY162" fmla="*/ 4363890 h 6858000"/>
                  <a:gd name="connsiteX163" fmla="*/ 356201 w 4543952"/>
                  <a:gd name="connsiteY163" fmla="*/ 4324645 h 6858000"/>
                  <a:gd name="connsiteX164" fmla="*/ 396017 w 4543952"/>
                  <a:gd name="connsiteY164" fmla="*/ 4253014 h 6858000"/>
                  <a:gd name="connsiteX165" fmla="*/ 401733 w 4543952"/>
                  <a:gd name="connsiteY165" fmla="*/ 4221391 h 6858000"/>
                  <a:gd name="connsiteX166" fmla="*/ 332842 w 4543952"/>
                  <a:gd name="connsiteY166" fmla="*/ 2836171 h 6858000"/>
                  <a:gd name="connsiteX167" fmla="*/ 332842 w 4543952"/>
                  <a:gd name="connsiteY167" fmla="*/ 2836172 h 6858000"/>
                  <a:gd name="connsiteX168" fmla="*/ 341533 w 4543952"/>
                  <a:gd name="connsiteY168" fmla="*/ 2848793 h 6858000"/>
                  <a:gd name="connsiteX169" fmla="*/ 358166 w 4543952"/>
                  <a:gd name="connsiteY169" fmla="*/ 2903544 h 6858000"/>
                  <a:gd name="connsiteX170" fmla="*/ 366072 w 4543952"/>
                  <a:gd name="connsiteY170" fmla="*/ 2947858 h 6858000"/>
                  <a:gd name="connsiteX171" fmla="*/ 366072 w 4543952"/>
                  <a:gd name="connsiteY171" fmla="*/ 2947862 h 6858000"/>
                  <a:gd name="connsiteX172" fmla="*/ 362488 w 4543952"/>
                  <a:gd name="connsiteY172" fmla="*/ 2982147 h 6858000"/>
                  <a:gd name="connsiteX173" fmla="*/ 350796 w 4543952"/>
                  <a:gd name="connsiteY173" fmla="*/ 3077400 h 6858000"/>
                  <a:gd name="connsiteX174" fmla="*/ 350796 w 4543952"/>
                  <a:gd name="connsiteY174" fmla="*/ 3077401 h 6858000"/>
                  <a:gd name="connsiteX175" fmla="*/ 363250 w 4543952"/>
                  <a:gd name="connsiteY175" fmla="*/ 3172654 h 6858000"/>
                  <a:gd name="connsiteX176" fmla="*/ 410877 w 4543952"/>
                  <a:gd name="connsiteY176" fmla="*/ 3489467 h 6858000"/>
                  <a:gd name="connsiteX177" fmla="*/ 432976 w 4543952"/>
                  <a:gd name="connsiteY177" fmla="*/ 3544713 h 6858000"/>
                  <a:gd name="connsiteX178" fmla="*/ 445520 w 4543952"/>
                  <a:gd name="connsiteY178" fmla="*/ 3562320 h 6858000"/>
                  <a:gd name="connsiteX179" fmla="*/ 450598 w 4543952"/>
                  <a:gd name="connsiteY179" fmla="*/ 3574407 h 6858000"/>
                  <a:gd name="connsiteX180" fmla="*/ 448246 w 4543952"/>
                  <a:gd name="connsiteY180" fmla="*/ 3587173 h 6858000"/>
                  <a:gd name="connsiteX181" fmla="*/ 438500 w 4543952"/>
                  <a:gd name="connsiteY181" fmla="*/ 3606816 h 6858000"/>
                  <a:gd name="connsiteX182" fmla="*/ 424974 w 4543952"/>
                  <a:gd name="connsiteY182" fmla="*/ 3630631 h 6858000"/>
                  <a:gd name="connsiteX183" fmla="*/ 400733 w 4543952"/>
                  <a:gd name="connsiteY183" fmla="*/ 3680162 h 6858000"/>
                  <a:gd name="connsiteX184" fmla="*/ 400733 w 4543952"/>
                  <a:gd name="connsiteY184" fmla="*/ 3680163 h 6858000"/>
                  <a:gd name="connsiteX185" fmla="*/ 404781 w 4543952"/>
                  <a:gd name="connsiteY185" fmla="*/ 3734837 h 6858000"/>
                  <a:gd name="connsiteX186" fmla="*/ 404399 w 4543952"/>
                  <a:gd name="connsiteY186" fmla="*/ 3754651 h 6858000"/>
                  <a:gd name="connsiteX187" fmla="*/ 398042 w 4543952"/>
                  <a:gd name="connsiteY187" fmla="*/ 3789775 h 6858000"/>
                  <a:gd name="connsiteX188" fmla="*/ 398042 w 4543952"/>
                  <a:gd name="connsiteY188" fmla="*/ 3789776 h 6858000"/>
                  <a:gd name="connsiteX189" fmla="*/ 412973 w 4543952"/>
                  <a:gd name="connsiteY189" fmla="*/ 3822472 h 6858000"/>
                  <a:gd name="connsiteX190" fmla="*/ 427308 w 4543952"/>
                  <a:gd name="connsiteY190" fmla="*/ 3852619 h 6858000"/>
                  <a:gd name="connsiteX191" fmla="*/ 417926 w 4543952"/>
                  <a:gd name="connsiteY191" fmla="*/ 3885336 h 6858000"/>
                  <a:gd name="connsiteX192" fmla="*/ 417925 w 4543952"/>
                  <a:gd name="connsiteY192" fmla="*/ 3885337 h 6858000"/>
                  <a:gd name="connsiteX193" fmla="*/ 386040 w 4543952"/>
                  <a:gd name="connsiteY193" fmla="*/ 3962158 h 6858000"/>
                  <a:gd name="connsiteX194" fmla="*/ 386040 w 4543952"/>
                  <a:gd name="connsiteY194" fmla="*/ 3962159 h 6858000"/>
                  <a:gd name="connsiteX195" fmla="*/ 388431 w 4543952"/>
                  <a:gd name="connsiteY195" fmla="*/ 4002409 h 6858000"/>
                  <a:gd name="connsiteX196" fmla="*/ 401733 w 4543952"/>
                  <a:gd name="connsiteY196" fmla="*/ 4043837 h 6858000"/>
                  <a:gd name="connsiteX197" fmla="*/ 401733 w 4543952"/>
                  <a:gd name="connsiteY197" fmla="*/ 4043839 h 6858000"/>
                  <a:gd name="connsiteX198" fmla="*/ 416855 w 4543952"/>
                  <a:gd name="connsiteY198" fmla="*/ 4103825 h 6858000"/>
                  <a:gd name="connsiteX199" fmla="*/ 405544 w 4543952"/>
                  <a:gd name="connsiteY199" fmla="*/ 4165381 h 6858000"/>
                  <a:gd name="connsiteX200" fmla="*/ 405543 w 4543952"/>
                  <a:gd name="connsiteY200" fmla="*/ 4165382 h 6858000"/>
                  <a:gd name="connsiteX201" fmla="*/ 401638 w 4543952"/>
                  <a:gd name="connsiteY201" fmla="*/ 4192386 h 6858000"/>
                  <a:gd name="connsiteX202" fmla="*/ 401638 w 4543952"/>
                  <a:gd name="connsiteY202" fmla="*/ 4192387 h 6858000"/>
                  <a:gd name="connsiteX203" fmla="*/ 405543 w 4543952"/>
                  <a:gd name="connsiteY203" fmla="*/ 4165383 h 6858000"/>
                  <a:gd name="connsiteX204" fmla="*/ 405544 w 4543952"/>
                  <a:gd name="connsiteY204" fmla="*/ 4165381 h 6858000"/>
                  <a:gd name="connsiteX205" fmla="*/ 414887 w 4543952"/>
                  <a:gd name="connsiteY205" fmla="*/ 4134255 h 6858000"/>
                  <a:gd name="connsiteX206" fmla="*/ 416855 w 4543952"/>
                  <a:gd name="connsiteY206" fmla="*/ 4103825 h 6858000"/>
                  <a:gd name="connsiteX207" fmla="*/ 416855 w 4543952"/>
                  <a:gd name="connsiteY207" fmla="*/ 4103824 h 6858000"/>
                  <a:gd name="connsiteX208" fmla="*/ 401733 w 4543952"/>
                  <a:gd name="connsiteY208" fmla="*/ 4043838 h 6858000"/>
                  <a:gd name="connsiteX209" fmla="*/ 401733 w 4543952"/>
                  <a:gd name="connsiteY209" fmla="*/ 4043837 h 6858000"/>
                  <a:gd name="connsiteX210" fmla="*/ 386040 w 4543952"/>
                  <a:gd name="connsiteY210" fmla="*/ 3962159 h 6858000"/>
                  <a:gd name="connsiteX211" fmla="*/ 395544 w 4543952"/>
                  <a:gd name="connsiteY211" fmla="*/ 3923124 h 6858000"/>
                  <a:gd name="connsiteX212" fmla="*/ 417925 w 4543952"/>
                  <a:gd name="connsiteY212" fmla="*/ 3885338 h 6858000"/>
                  <a:gd name="connsiteX213" fmla="*/ 417926 w 4543952"/>
                  <a:gd name="connsiteY213" fmla="*/ 3885336 h 6858000"/>
                  <a:gd name="connsiteX214" fmla="*/ 426528 w 4543952"/>
                  <a:gd name="connsiteY214" fmla="*/ 3868763 h 6858000"/>
                  <a:gd name="connsiteX215" fmla="*/ 427308 w 4543952"/>
                  <a:gd name="connsiteY215" fmla="*/ 3852619 h 6858000"/>
                  <a:gd name="connsiteX216" fmla="*/ 427308 w 4543952"/>
                  <a:gd name="connsiteY216" fmla="*/ 3852618 h 6858000"/>
                  <a:gd name="connsiteX217" fmla="*/ 412973 w 4543952"/>
                  <a:gd name="connsiteY217" fmla="*/ 3822471 h 6858000"/>
                  <a:gd name="connsiteX218" fmla="*/ 398042 w 4543952"/>
                  <a:gd name="connsiteY218" fmla="*/ 3789775 h 6858000"/>
                  <a:gd name="connsiteX219" fmla="*/ 404399 w 4543952"/>
                  <a:gd name="connsiteY219" fmla="*/ 3754652 h 6858000"/>
                  <a:gd name="connsiteX220" fmla="*/ 404781 w 4543952"/>
                  <a:gd name="connsiteY220" fmla="*/ 3734837 h 6858000"/>
                  <a:gd name="connsiteX221" fmla="*/ 404781 w 4543952"/>
                  <a:gd name="connsiteY221" fmla="*/ 3734836 h 6858000"/>
                  <a:gd name="connsiteX222" fmla="*/ 400733 w 4543952"/>
                  <a:gd name="connsiteY222" fmla="*/ 3680163 h 6858000"/>
                  <a:gd name="connsiteX223" fmla="*/ 407246 w 4543952"/>
                  <a:gd name="connsiteY223" fmla="*/ 3654415 h 6858000"/>
                  <a:gd name="connsiteX224" fmla="*/ 424974 w 4543952"/>
                  <a:gd name="connsiteY224" fmla="*/ 3630632 h 6858000"/>
                  <a:gd name="connsiteX225" fmla="*/ 438500 w 4543952"/>
                  <a:gd name="connsiteY225" fmla="*/ 3606817 h 6858000"/>
                  <a:gd name="connsiteX226" fmla="*/ 450598 w 4543952"/>
                  <a:gd name="connsiteY226" fmla="*/ 3574408 h 6858000"/>
                  <a:gd name="connsiteX227" fmla="*/ 450598 w 4543952"/>
                  <a:gd name="connsiteY227" fmla="*/ 3574407 h 6858000"/>
                  <a:gd name="connsiteX228" fmla="*/ 432976 w 4543952"/>
                  <a:gd name="connsiteY228" fmla="*/ 3544712 h 6858000"/>
                  <a:gd name="connsiteX229" fmla="*/ 410877 w 4543952"/>
                  <a:gd name="connsiteY229" fmla="*/ 3489466 h 6858000"/>
                  <a:gd name="connsiteX230" fmla="*/ 363250 w 4543952"/>
                  <a:gd name="connsiteY230" fmla="*/ 3172653 h 6858000"/>
                  <a:gd name="connsiteX231" fmla="*/ 350796 w 4543952"/>
                  <a:gd name="connsiteY231" fmla="*/ 3077401 h 6858000"/>
                  <a:gd name="connsiteX232" fmla="*/ 362488 w 4543952"/>
                  <a:gd name="connsiteY232" fmla="*/ 2982148 h 6858000"/>
                  <a:gd name="connsiteX233" fmla="*/ 366072 w 4543952"/>
                  <a:gd name="connsiteY233" fmla="*/ 2947862 h 6858000"/>
                  <a:gd name="connsiteX234" fmla="*/ 366072 w 4543952"/>
                  <a:gd name="connsiteY234" fmla="*/ 2947861 h 6858000"/>
                  <a:gd name="connsiteX235" fmla="*/ 366072 w 4543952"/>
                  <a:gd name="connsiteY235" fmla="*/ 2947858 h 6858000"/>
                  <a:gd name="connsiteX236" fmla="*/ 361441 w 4543952"/>
                  <a:gd name="connsiteY236" fmla="*/ 2914327 h 6858000"/>
                  <a:gd name="connsiteX237" fmla="*/ 358166 w 4543952"/>
                  <a:gd name="connsiteY237" fmla="*/ 2903544 h 6858000"/>
                  <a:gd name="connsiteX238" fmla="*/ 357138 w 4543952"/>
                  <a:gd name="connsiteY238" fmla="*/ 2897784 h 6858000"/>
                  <a:gd name="connsiteX239" fmla="*/ 341533 w 4543952"/>
                  <a:gd name="connsiteY239" fmla="*/ 2848792 h 6858000"/>
                  <a:gd name="connsiteX240" fmla="*/ 296001 w 4543952"/>
                  <a:gd name="connsiteY240" fmla="*/ 2745351 h 6858000"/>
                  <a:gd name="connsiteX241" fmla="*/ 289670 w 4543952"/>
                  <a:gd name="connsiteY241" fmla="*/ 2770757 h 6858000"/>
                  <a:gd name="connsiteX242" fmla="*/ 290080 w 4543952"/>
                  <a:gd name="connsiteY242" fmla="*/ 2778005 h 6858000"/>
                  <a:gd name="connsiteX243" fmla="*/ 289301 w 4543952"/>
                  <a:gd name="connsiteY243" fmla="*/ 2782304 h 6858000"/>
                  <a:gd name="connsiteX244" fmla="*/ 290501 w 4543952"/>
                  <a:gd name="connsiteY244" fmla="*/ 2785439 h 6858000"/>
                  <a:gd name="connsiteX245" fmla="*/ 290929 w 4543952"/>
                  <a:gd name="connsiteY245" fmla="*/ 2793022 h 6858000"/>
                  <a:gd name="connsiteX246" fmla="*/ 300579 w 4543952"/>
                  <a:gd name="connsiteY246" fmla="*/ 2811779 h 6858000"/>
                  <a:gd name="connsiteX247" fmla="*/ 300582 w 4543952"/>
                  <a:gd name="connsiteY247" fmla="*/ 2811786 h 6858000"/>
                  <a:gd name="connsiteX248" fmla="*/ 300583 w 4543952"/>
                  <a:gd name="connsiteY248" fmla="*/ 2811786 h 6858000"/>
                  <a:gd name="connsiteX249" fmla="*/ 300579 w 4543952"/>
                  <a:gd name="connsiteY249" fmla="*/ 2811779 h 6858000"/>
                  <a:gd name="connsiteX250" fmla="*/ 290501 w 4543952"/>
                  <a:gd name="connsiteY250" fmla="*/ 2785439 h 6858000"/>
                  <a:gd name="connsiteX251" fmla="*/ 290080 w 4543952"/>
                  <a:gd name="connsiteY251" fmla="*/ 2778005 h 6858000"/>
                  <a:gd name="connsiteX252" fmla="*/ 817328 w 4543952"/>
                  <a:gd name="connsiteY252" fmla="*/ 1508457 h 6858000"/>
                  <a:gd name="connsiteX253" fmla="*/ 845421 w 4543952"/>
                  <a:gd name="connsiteY253" fmla="*/ 1596212 h 6858000"/>
                  <a:gd name="connsiteX254" fmla="*/ 843517 w 4543952"/>
                  <a:gd name="connsiteY254" fmla="*/ 1624979 h 6858000"/>
                  <a:gd name="connsiteX255" fmla="*/ 786935 w 4543952"/>
                  <a:gd name="connsiteY255" fmla="*/ 1697752 h 6858000"/>
                  <a:gd name="connsiteX256" fmla="*/ 764267 w 4543952"/>
                  <a:gd name="connsiteY256" fmla="*/ 1733187 h 6858000"/>
                  <a:gd name="connsiteX257" fmla="*/ 722546 w 4543952"/>
                  <a:gd name="connsiteY257" fmla="*/ 1833774 h 6858000"/>
                  <a:gd name="connsiteX258" fmla="*/ 714925 w 4543952"/>
                  <a:gd name="connsiteY258" fmla="*/ 1842157 h 6858000"/>
                  <a:gd name="connsiteX259" fmla="*/ 624434 w 4543952"/>
                  <a:gd name="connsiteY259" fmla="*/ 1916453 h 6858000"/>
                  <a:gd name="connsiteX260" fmla="*/ 609004 w 4543952"/>
                  <a:gd name="connsiteY260" fmla="*/ 1933218 h 6858000"/>
                  <a:gd name="connsiteX261" fmla="*/ 584999 w 4543952"/>
                  <a:gd name="connsiteY261" fmla="*/ 1953412 h 6858000"/>
                  <a:gd name="connsiteX262" fmla="*/ 538516 w 4543952"/>
                  <a:gd name="connsiteY262" fmla="*/ 2016468 h 6858000"/>
                  <a:gd name="connsiteX263" fmla="*/ 523657 w 4543952"/>
                  <a:gd name="connsiteY263" fmla="*/ 2094577 h 6858000"/>
                  <a:gd name="connsiteX264" fmla="*/ 500986 w 4543952"/>
                  <a:gd name="connsiteY264" fmla="*/ 2188878 h 6858000"/>
                  <a:gd name="connsiteX265" fmla="*/ 485746 w 4543952"/>
                  <a:gd name="connsiteY265" fmla="*/ 2228313 h 6858000"/>
                  <a:gd name="connsiteX266" fmla="*/ 456789 w 4543952"/>
                  <a:gd name="connsiteY266" fmla="*/ 2334043 h 6858000"/>
                  <a:gd name="connsiteX267" fmla="*/ 432404 w 4543952"/>
                  <a:gd name="connsiteY267" fmla="*/ 2409484 h 6858000"/>
                  <a:gd name="connsiteX268" fmla="*/ 415303 w 4543952"/>
                  <a:gd name="connsiteY268" fmla="*/ 2435912 h 6858000"/>
                  <a:gd name="connsiteX269" fmla="*/ 415303 w 4543952"/>
                  <a:gd name="connsiteY269" fmla="*/ 2435912 h 6858000"/>
                  <a:gd name="connsiteX270" fmla="*/ 415303 w 4543952"/>
                  <a:gd name="connsiteY270" fmla="*/ 2435912 h 6858000"/>
                  <a:gd name="connsiteX271" fmla="*/ 414227 w 4543952"/>
                  <a:gd name="connsiteY271" fmla="*/ 2440915 h 6858000"/>
                  <a:gd name="connsiteX272" fmla="*/ 409472 w 4543952"/>
                  <a:gd name="connsiteY272" fmla="*/ 2463016 h 6858000"/>
                  <a:gd name="connsiteX273" fmla="*/ 409472 w 4543952"/>
                  <a:gd name="connsiteY273" fmla="*/ 2463017 h 6858000"/>
                  <a:gd name="connsiteX274" fmla="*/ 411535 w 4543952"/>
                  <a:gd name="connsiteY274" fmla="*/ 2490550 h 6858000"/>
                  <a:gd name="connsiteX275" fmla="*/ 418115 w 4543952"/>
                  <a:gd name="connsiteY275" fmla="*/ 2518261 h 6858000"/>
                  <a:gd name="connsiteX276" fmla="*/ 418115 w 4543952"/>
                  <a:gd name="connsiteY276" fmla="*/ 2518264 h 6858000"/>
                  <a:gd name="connsiteX277" fmla="*/ 421759 w 4543952"/>
                  <a:gd name="connsiteY277" fmla="*/ 2545006 h 6858000"/>
                  <a:gd name="connsiteX278" fmla="*/ 417545 w 4543952"/>
                  <a:gd name="connsiteY278" fmla="*/ 2571033 h 6858000"/>
                  <a:gd name="connsiteX279" fmla="*/ 344391 w 4543952"/>
                  <a:gd name="connsiteY279" fmla="*/ 2668000 h 6858000"/>
                  <a:gd name="connsiteX280" fmla="*/ 296001 w 4543952"/>
                  <a:gd name="connsiteY280" fmla="*/ 2745347 h 6858000"/>
                  <a:gd name="connsiteX281" fmla="*/ 296001 w 4543952"/>
                  <a:gd name="connsiteY281" fmla="*/ 2745348 h 6858000"/>
                  <a:gd name="connsiteX282" fmla="*/ 344391 w 4543952"/>
                  <a:gd name="connsiteY282" fmla="*/ 2668001 h 6858000"/>
                  <a:gd name="connsiteX283" fmla="*/ 417545 w 4543952"/>
                  <a:gd name="connsiteY283" fmla="*/ 2571034 h 6858000"/>
                  <a:gd name="connsiteX284" fmla="*/ 421760 w 4543952"/>
                  <a:gd name="connsiteY284" fmla="*/ 2545006 h 6858000"/>
                  <a:gd name="connsiteX285" fmla="*/ 421759 w 4543952"/>
                  <a:gd name="connsiteY285" fmla="*/ 2545006 h 6858000"/>
                  <a:gd name="connsiteX286" fmla="*/ 421760 w 4543952"/>
                  <a:gd name="connsiteY286" fmla="*/ 2545005 h 6858000"/>
                  <a:gd name="connsiteX287" fmla="*/ 418115 w 4543952"/>
                  <a:gd name="connsiteY287" fmla="*/ 2518263 h 6858000"/>
                  <a:gd name="connsiteX288" fmla="*/ 418115 w 4543952"/>
                  <a:gd name="connsiteY288" fmla="*/ 2518261 h 6858000"/>
                  <a:gd name="connsiteX289" fmla="*/ 409472 w 4543952"/>
                  <a:gd name="connsiteY289" fmla="*/ 2463017 h 6858000"/>
                  <a:gd name="connsiteX290" fmla="*/ 414227 w 4543952"/>
                  <a:gd name="connsiteY290" fmla="*/ 2440915 h 6858000"/>
                  <a:gd name="connsiteX291" fmla="*/ 415303 w 4543952"/>
                  <a:gd name="connsiteY291" fmla="*/ 2435912 h 6858000"/>
                  <a:gd name="connsiteX292" fmla="*/ 432404 w 4543952"/>
                  <a:gd name="connsiteY292" fmla="*/ 2409485 h 6858000"/>
                  <a:gd name="connsiteX293" fmla="*/ 456789 w 4543952"/>
                  <a:gd name="connsiteY293" fmla="*/ 2334044 h 6858000"/>
                  <a:gd name="connsiteX294" fmla="*/ 485746 w 4543952"/>
                  <a:gd name="connsiteY294" fmla="*/ 2228314 h 6858000"/>
                  <a:gd name="connsiteX295" fmla="*/ 500986 w 4543952"/>
                  <a:gd name="connsiteY295" fmla="*/ 2188879 h 6858000"/>
                  <a:gd name="connsiteX296" fmla="*/ 523657 w 4543952"/>
                  <a:gd name="connsiteY296" fmla="*/ 2094578 h 6858000"/>
                  <a:gd name="connsiteX297" fmla="*/ 538516 w 4543952"/>
                  <a:gd name="connsiteY297" fmla="*/ 2016469 h 6858000"/>
                  <a:gd name="connsiteX298" fmla="*/ 584999 w 4543952"/>
                  <a:gd name="connsiteY298" fmla="*/ 1953413 h 6858000"/>
                  <a:gd name="connsiteX299" fmla="*/ 609004 w 4543952"/>
                  <a:gd name="connsiteY299" fmla="*/ 1933219 h 6858000"/>
                  <a:gd name="connsiteX300" fmla="*/ 624434 w 4543952"/>
                  <a:gd name="connsiteY300" fmla="*/ 1916454 h 6858000"/>
                  <a:gd name="connsiteX301" fmla="*/ 714925 w 4543952"/>
                  <a:gd name="connsiteY301" fmla="*/ 1842158 h 6858000"/>
                  <a:gd name="connsiteX302" fmla="*/ 722546 w 4543952"/>
                  <a:gd name="connsiteY302" fmla="*/ 1833775 h 6858000"/>
                  <a:gd name="connsiteX303" fmla="*/ 764267 w 4543952"/>
                  <a:gd name="connsiteY303" fmla="*/ 1733188 h 6858000"/>
                  <a:gd name="connsiteX304" fmla="*/ 786936 w 4543952"/>
                  <a:gd name="connsiteY304" fmla="*/ 1697753 h 6858000"/>
                  <a:gd name="connsiteX305" fmla="*/ 843517 w 4543952"/>
                  <a:gd name="connsiteY305" fmla="*/ 1624980 h 6858000"/>
                  <a:gd name="connsiteX306" fmla="*/ 845422 w 4543952"/>
                  <a:gd name="connsiteY306" fmla="*/ 1596213 h 6858000"/>
                  <a:gd name="connsiteX307" fmla="*/ 798723 w 4543952"/>
                  <a:gd name="connsiteY307" fmla="*/ 1459072 h 6858000"/>
                  <a:gd name="connsiteX308" fmla="*/ 807941 w 4543952"/>
                  <a:gd name="connsiteY308" fmla="*/ 1481571 h 6858000"/>
                  <a:gd name="connsiteX309" fmla="*/ 798724 w 4543952"/>
                  <a:gd name="connsiteY309" fmla="*/ 1459073 h 6858000"/>
                  <a:gd name="connsiteX310" fmla="*/ 779530 w 4543952"/>
                  <a:gd name="connsiteY310" fmla="*/ 1268757 h 6858000"/>
                  <a:gd name="connsiteX311" fmla="*/ 774363 w 4543952"/>
                  <a:gd name="connsiteY311" fmla="*/ 1286068 h 6858000"/>
                  <a:gd name="connsiteX312" fmla="*/ 752025 w 4543952"/>
                  <a:gd name="connsiteY312" fmla="*/ 1350626 h 6858000"/>
                  <a:gd name="connsiteX313" fmla="*/ 757620 w 4543952"/>
                  <a:gd name="connsiteY313" fmla="*/ 1413839 h 6858000"/>
                  <a:gd name="connsiteX314" fmla="*/ 752026 w 4543952"/>
                  <a:gd name="connsiteY314" fmla="*/ 1350627 h 6858000"/>
                  <a:gd name="connsiteX315" fmla="*/ 774363 w 4543952"/>
                  <a:gd name="connsiteY315" fmla="*/ 1286069 h 6858000"/>
                  <a:gd name="connsiteX316" fmla="*/ 779530 w 4543952"/>
                  <a:gd name="connsiteY316" fmla="*/ 1268757 h 6858000"/>
                  <a:gd name="connsiteX317" fmla="*/ 837801 w 4543952"/>
                  <a:gd name="connsiteY317" fmla="*/ 773034 h 6858000"/>
                  <a:gd name="connsiteX318" fmla="*/ 829801 w 4543952"/>
                  <a:gd name="connsiteY318" fmla="*/ 854378 h 6858000"/>
                  <a:gd name="connsiteX319" fmla="*/ 798747 w 4543952"/>
                  <a:gd name="connsiteY319" fmla="*/ 915342 h 6858000"/>
                  <a:gd name="connsiteX320" fmla="*/ 788269 w 4543952"/>
                  <a:gd name="connsiteY320" fmla="*/ 927154 h 6858000"/>
                  <a:gd name="connsiteX321" fmla="*/ 791889 w 4543952"/>
                  <a:gd name="connsiteY321" fmla="*/ 1097086 h 6858000"/>
                  <a:gd name="connsiteX322" fmla="*/ 796271 w 4543952"/>
                  <a:gd name="connsiteY322" fmla="*/ 1123184 h 6858000"/>
                  <a:gd name="connsiteX323" fmla="*/ 771553 w 4543952"/>
                  <a:gd name="connsiteY323" fmla="*/ 1184028 h 6858000"/>
                  <a:gd name="connsiteX324" fmla="*/ 796272 w 4543952"/>
                  <a:gd name="connsiteY324" fmla="*/ 1123185 h 6858000"/>
                  <a:gd name="connsiteX325" fmla="*/ 791890 w 4543952"/>
                  <a:gd name="connsiteY325" fmla="*/ 1097087 h 6858000"/>
                  <a:gd name="connsiteX326" fmla="*/ 788270 w 4543952"/>
                  <a:gd name="connsiteY326" fmla="*/ 927155 h 6858000"/>
                  <a:gd name="connsiteX327" fmla="*/ 798748 w 4543952"/>
                  <a:gd name="connsiteY327" fmla="*/ 915343 h 6858000"/>
                  <a:gd name="connsiteX328" fmla="*/ 829801 w 4543952"/>
                  <a:gd name="connsiteY328" fmla="*/ 854379 h 6858000"/>
                  <a:gd name="connsiteX329" fmla="*/ 837801 w 4543952"/>
                  <a:gd name="connsiteY329" fmla="*/ 773035 h 6858000"/>
                  <a:gd name="connsiteX330" fmla="*/ 782400 w 4543952"/>
                  <a:gd name="connsiteY330" fmla="*/ 517850 h 6858000"/>
                  <a:gd name="connsiteX331" fmla="*/ 791317 w 4543952"/>
                  <a:gd name="connsiteY331" fmla="*/ 556046 h 6858000"/>
                  <a:gd name="connsiteX332" fmla="*/ 797795 w 4543952"/>
                  <a:gd name="connsiteY332" fmla="*/ 580049 h 6858000"/>
                  <a:gd name="connsiteX333" fmla="*/ 801176 w 4543952"/>
                  <a:gd name="connsiteY333" fmla="*/ 642536 h 6858000"/>
                  <a:gd name="connsiteX334" fmla="*/ 813700 w 4543952"/>
                  <a:gd name="connsiteY334" fmla="*/ 694927 h 6858000"/>
                  <a:gd name="connsiteX335" fmla="*/ 801177 w 4543952"/>
                  <a:gd name="connsiteY335" fmla="*/ 642537 h 6858000"/>
                  <a:gd name="connsiteX336" fmla="*/ 797796 w 4543952"/>
                  <a:gd name="connsiteY336" fmla="*/ 580050 h 6858000"/>
                  <a:gd name="connsiteX337" fmla="*/ 791318 w 4543952"/>
                  <a:gd name="connsiteY337" fmla="*/ 556047 h 6858000"/>
                  <a:gd name="connsiteX338" fmla="*/ 783887 w 4543952"/>
                  <a:gd name="connsiteY338" fmla="*/ 313532 h 6858000"/>
                  <a:gd name="connsiteX339" fmla="*/ 786245 w 4543952"/>
                  <a:gd name="connsiteY339" fmla="*/ 324057 h 6858000"/>
                  <a:gd name="connsiteX340" fmla="*/ 784459 w 4543952"/>
                  <a:gd name="connsiteY340" fmla="*/ 338869 h 6858000"/>
                  <a:gd name="connsiteX341" fmla="*/ 784454 w 4543952"/>
                  <a:gd name="connsiteY341" fmla="*/ 338897 h 6858000"/>
                  <a:gd name="connsiteX342" fmla="*/ 778363 w 4543952"/>
                  <a:gd name="connsiteY342" fmla="*/ 367327 h 6858000"/>
                  <a:gd name="connsiteX343" fmla="*/ 774553 w 4543952"/>
                  <a:gd name="connsiteY343" fmla="*/ 395639 h 6858000"/>
                  <a:gd name="connsiteX344" fmla="*/ 784454 w 4543952"/>
                  <a:gd name="connsiteY344" fmla="*/ 338897 h 6858000"/>
                  <a:gd name="connsiteX345" fmla="*/ 784460 w 4543952"/>
                  <a:gd name="connsiteY345" fmla="*/ 338870 h 6858000"/>
                  <a:gd name="connsiteX346" fmla="*/ 783888 w 4543952"/>
                  <a:gd name="connsiteY346" fmla="*/ 313533 h 6858000"/>
                  <a:gd name="connsiteX347" fmla="*/ 761560 w 4543952"/>
                  <a:gd name="connsiteY347" fmla="*/ 281567 h 6858000"/>
                  <a:gd name="connsiteX348" fmla="*/ 766454 w 4543952"/>
                  <a:gd name="connsiteY348" fmla="*/ 295414 h 6858000"/>
                  <a:gd name="connsiteX349" fmla="*/ 766455 w 4543952"/>
                  <a:gd name="connsiteY349" fmla="*/ 295414 h 6858000"/>
                  <a:gd name="connsiteX350" fmla="*/ 774880 w 4543952"/>
                  <a:gd name="connsiteY350" fmla="*/ 24485 h 6858000"/>
                  <a:gd name="connsiteX351" fmla="*/ 777142 w 4543952"/>
                  <a:gd name="connsiteY351" fmla="*/ 74128 h 6858000"/>
                  <a:gd name="connsiteX352" fmla="*/ 767023 w 4543952"/>
                  <a:gd name="connsiteY352" fmla="*/ 151568 h 6858000"/>
                  <a:gd name="connsiteX353" fmla="*/ 766824 w 4543952"/>
                  <a:gd name="connsiteY353" fmla="*/ 153387 h 6858000"/>
                  <a:gd name="connsiteX354" fmla="*/ 763010 w 4543952"/>
                  <a:gd name="connsiteY354" fmla="*/ 177270 h 6858000"/>
                  <a:gd name="connsiteX355" fmla="*/ 758551 w 4543952"/>
                  <a:gd name="connsiteY355" fmla="*/ 228943 h 6858000"/>
                  <a:gd name="connsiteX356" fmla="*/ 766824 w 4543952"/>
                  <a:gd name="connsiteY356" fmla="*/ 153387 h 6858000"/>
                  <a:gd name="connsiteX357" fmla="*/ 771220 w 4543952"/>
                  <a:gd name="connsiteY357" fmla="*/ 125860 h 6858000"/>
                  <a:gd name="connsiteX358" fmla="*/ 777143 w 4543952"/>
                  <a:gd name="connsiteY358" fmla="*/ 74128 h 6858000"/>
                  <a:gd name="connsiteX359" fmla="*/ 313354 w 4543952"/>
                  <a:gd name="connsiteY359" fmla="*/ 0 h 6858000"/>
                  <a:gd name="connsiteX360" fmla="*/ 777461 w 4543952"/>
                  <a:gd name="connsiteY360" fmla="*/ 0 h 6858000"/>
                  <a:gd name="connsiteX361" fmla="*/ 774743 w 4543952"/>
                  <a:gd name="connsiteY361" fmla="*/ 21485 h 6858000"/>
                  <a:gd name="connsiteX362" fmla="*/ 777461 w 4543952"/>
                  <a:gd name="connsiteY362" fmla="*/ 0 h 6858000"/>
                  <a:gd name="connsiteX363" fmla="*/ 4543952 w 4543952"/>
                  <a:gd name="connsiteY363" fmla="*/ 1 h 6858000"/>
                  <a:gd name="connsiteX364" fmla="*/ 4543952 w 4543952"/>
                  <a:gd name="connsiteY364" fmla="*/ 6858000 h 6858000"/>
                  <a:gd name="connsiteX365" fmla="*/ 284400 w 4543952"/>
                  <a:gd name="connsiteY365" fmla="*/ 6858000 h 6858000"/>
                  <a:gd name="connsiteX366" fmla="*/ 112147 w 4543952"/>
                  <a:gd name="connsiteY366" fmla="*/ 6858000 h 6858000"/>
                  <a:gd name="connsiteX367" fmla="*/ 102447 w 4543952"/>
                  <a:gd name="connsiteY367" fmla="*/ 6815515 h 6858000"/>
                  <a:gd name="connsiteX368" fmla="*/ 83396 w 4543952"/>
                  <a:gd name="connsiteY368" fmla="*/ 6748457 h 6858000"/>
                  <a:gd name="connsiteX369" fmla="*/ 61870 w 4543952"/>
                  <a:gd name="connsiteY369" fmla="*/ 6584811 h 6858000"/>
                  <a:gd name="connsiteX370" fmla="*/ 41105 w 4543952"/>
                  <a:gd name="connsiteY370" fmla="*/ 6415832 h 6858000"/>
                  <a:gd name="connsiteX371" fmla="*/ 34247 w 4543952"/>
                  <a:gd name="connsiteY371" fmla="*/ 6323057 h 6858000"/>
                  <a:gd name="connsiteX372" fmla="*/ 23386 w 4543952"/>
                  <a:gd name="connsiteY372" fmla="*/ 6242092 h 6858000"/>
                  <a:gd name="connsiteX373" fmla="*/ 16528 w 4543952"/>
                  <a:gd name="connsiteY373" fmla="*/ 6171604 h 6858000"/>
                  <a:gd name="connsiteX374" fmla="*/ 2622 w 4543952"/>
                  <a:gd name="connsiteY374" fmla="*/ 6059396 h 6858000"/>
                  <a:gd name="connsiteX375" fmla="*/ 0 w 4543952"/>
                  <a:gd name="connsiteY375" fmla="*/ 6041768 h 6858000"/>
                  <a:gd name="connsiteX376" fmla="*/ 0 w 4543952"/>
                  <a:gd name="connsiteY376" fmla="*/ 6000936 h 6858000"/>
                  <a:gd name="connsiteX377" fmla="*/ 3670 w 4543952"/>
                  <a:gd name="connsiteY377" fmla="*/ 5957594 h 6858000"/>
                  <a:gd name="connsiteX378" fmla="*/ 0 w 4543952"/>
                  <a:gd name="connsiteY378" fmla="*/ 5912510 h 6858000"/>
                  <a:gd name="connsiteX379" fmla="*/ 0 w 4543952"/>
                  <a:gd name="connsiteY379" fmla="*/ 5886400 h 6858000"/>
                  <a:gd name="connsiteX380" fmla="*/ 1098 w 4543952"/>
                  <a:gd name="connsiteY380" fmla="*/ 5864317 h 6858000"/>
                  <a:gd name="connsiteX381" fmla="*/ 24720 w 4543952"/>
                  <a:gd name="connsiteY381" fmla="*/ 5790591 h 6858000"/>
                  <a:gd name="connsiteX382" fmla="*/ 26434 w 4543952"/>
                  <a:gd name="connsiteY382" fmla="*/ 5781829 h 6858000"/>
                  <a:gd name="connsiteX383" fmla="*/ 35771 w 4543952"/>
                  <a:gd name="connsiteY383" fmla="*/ 5733439 h 6858000"/>
                  <a:gd name="connsiteX384" fmla="*/ 38819 w 4543952"/>
                  <a:gd name="connsiteY384" fmla="*/ 5706958 h 6858000"/>
                  <a:gd name="connsiteX385" fmla="*/ 58250 w 4543952"/>
                  <a:gd name="connsiteY385" fmla="*/ 5606371 h 6858000"/>
                  <a:gd name="connsiteX386" fmla="*/ 67394 w 4543952"/>
                  <a:gd name="connsiteY386" fmla="*/ 5548459 h 6858000"/>
                  <a:gd name="connsiteX387" fmla="*/ 66060 w 4543952"/>
                  <a:gd name="connsiteY387" fmla="*/ 5501593 h 6858000"/>
                  <a:gd name="connsiteX388" fmla="*/ 64346 w 4543952"/>
                  <a:gd name="connsiteY388" fmla="*/ 5419294 h 6858000"/>
                  <a:gd name="connsiteX389" fmla="*/ 59964 w 4543952"/>
                  <a:gd name="connsiteY389" fmla="*/ 5393004 h 6858000"/>
                  <a:gd name="connsiteX390" fmla="*/ 72538 w 4543952"/>
                  <a:gd name="connsiteY390" fmla="*/ 5274128 h 6858000"/>
                  <a:gd name="connsiteX391" fmla="*/ 73490 w 4543952"/>
                  <a:gd name="connsiteY391" fmla="*/ 5206307 h 6858000"/>
                  <a:gd name="connsiteX392" fmla="*/ 89113 w 4543952"/>
                  <a:gd name="connsiteY392" fmla="*/ 5129915 h 6858000"/>
                  <a:gd name="connsiteX393" fmla="*/ 88351 w 4543952"/>
                  <a:gd name="connsiteY393" fmla="*/ 5107626 h 6858000"/>
                  <a:gd name="connsiteX394" fmla="*/ 87016 w 4543952"/>
                  <a:gd name="connsiteY394" fmla="*/ 5082669 h 6858000"/>
                  <a:gd name="connsiteX395" fmla="*/ 85872 w 4543952"/>
                  <a:gd name="connsiteY395" fmla="*/ 5006085 h 6858000"/>
                  <a:gd name="connsiteX396" fmla="*/ 80158 w 4543952"/>
                  <a:gd name="connsiteY396" fmla="*/ 4959601 h 6858000"/>
                  <a:gd name="connsiteX397" fmla="*/ 83586 w 4543952"/>
                  <a:gd name="connsiteY397" fmla="*/ 4871018 h 6858000"/>
                  <a:gd name="connsiteX398" fmla="*/ 78634 w 4543952"/>
                  <a:gd name="connsiteY398" fmla="*/ 4838249 h 6858000"/>
                  <a:gd name="connsiteX399" fmla="*/ 78062 w 4543952"/>
                  <a:gd name="connsiteY399" fmla="*/ 4755380 h 6858000"/>
                  <a:gd name="connsiteX400" fmla="*/ 80920 w 4543952"/>
                  <a:gd name="connsiteY400" fmla="*/ 4681082 h 6858000"/>
                  <a:gd name="connsiteX401" fmla="*/ 79396 w 4543952"/>
                  <a:gd name="connsiteY401" fmla="*/ 4609451 h 6858000"/>
                  <a:gd name="connsiteX402" fmla="*/ 73110 w 4543952"/>
                  <a:gd name="connsiteY402" fmla="*/ 4558206 h 6858000"/>
                  <a:gd name="connsiteX403" fmla="*/ 69300 w 4543952"/>
                  <a:gd name="connsiteY403" fmla="*/ 4502578 h 6858000"/>
                  <a:gd name="connsiteX404" fmla="*/ 46629 w 4543952"/>
                  <a:gd name="connsiteY404" fmla="*/ 4349221 h 6858000"/>
                  <a:gd name="connsiteX405" fmla="*/ 52153 w 4543952"/>
                  <a:gd name="connsiteY405" fmla="*/ 4320836 h 6858000"/>
                  <a:gd name="connsiteX406" fmla="*/ 57297 w 4543952"/>
                  <a:gd name="connsiteY406" fmla="*/ 4159666 h 6858000"/>
                  <a:gd name="connsiteX407" fmla="*/ 56915 w 4543952"/>
                  <a:gd name="connsiteY407" fmla="*/ 4124613 h 6858000"/>
                  <a:gd name="connsiteX408" fmla="*/ 79396 w 4543952"/>
                  <a:gd name="connsiteY408" fmla="*/ 4030502 h 6858000"/>
                  <a:gd name="connsiteX409" fmla="*/ 43771 w 4543952"/>
                  <a:gd name="connsiteY409" fmla="*/ 3885337 h 6858000"/>
                  <a:gd name="connsiteX410" fmla="*/ 426 w 4543952"/>
                  <a:gd name="connsiteY410" fmla="*/ 3786776 h 6858000"/>
                  <a:gd name="connsiteX411" fmla="*/ 0 w 4543952"/>
                  <a:gd name="connsiteY411" fmla="*/ 3773896 h 6858000"/>
                  <a:gd name="connsiteX412" fmla="*/ 0 w 4543952"/>
                  <a:gd name="connsiteY412" fmla="*/ 3393881 h 6858000"/>
                  <a:gd name="connsiteX413" fmla="*/ 11838 w 4543952"/>
                  <a:gd name="connsiteY413" fmla="*/ 3359515 h 6858000"/>
                  <a:gd name="connsiteX414" fmla="*/ 12910 w 4543952"/>
                  <a:gd name="connsiteY414" fmla="*/ 3318770 h 6858000"/>
                  <a:gd name="connsiteX415" fmla="*/ 6718 w 4543952"/>
                  <a:gd name="connsiteY415" fmla="*/ 3304078 h 6858000"/>
                  <a:gd name="connsiteX416" fmla="*/ 0 w 4543952"/>
                  <a:gd name="connsiteY416" fmla="*/ 3297656 h 6858000"/>
                  <a:gd name="connsiteX417" fmla="*/ 0 w 4543952"/>
                  <a:gd name="connsiteY417" fmla="*/ 3207866 h 6858000"/>
                  <a:gd name="connsiteX418" fmla="*/ 15553 w 4543952"/>
                  <a:gd name="connsiteY418" fmla="*/ 3186770 h 6858000"/>
                  <a:gd name="connsiteX419" fmla="*/ 36341 w 4543952"/>
                  <a:gd name="connsiteY419" fmla="*/ 3107499 h 6858000"/>
                  <a:gd name="connsiteX420" fmla="*/ 38057 w 4543952"/>
                  <a:gd name="connsiteY420" fmla="*/ 3042727 h 6858000"/>
                  <a:gd name="connsiteX421" fmla="*/ 54249 w 4543952"/>
                  <a:gd name="connsiteY421" fmla="*/ 2901942 h 6858000"/>
                  <a:gd name="connsiteX422" fmla="*/ 77300 w 4543952"/>
                  <a:gd name="connsiteY422" fmla="*/ 2809929 h 6858000"/>
                  <a:gd name="connsiteX423" fmla="*/ 103399 w 4543952"/>
                  <a:gd name="connsiteY423" fmla="*/ 2743825 h 6858000"/>
                  <a:gd name="connsiteX424" fmla="*/ 137500 w 4543952"/>
                  <a:gd name="connsiteY424" fmla="*/ 2649142 h 6858000"/>
                  <a:gd name="connsiteX425" fmla="*/ 155217 w 4543952"/>
                  <a:gd name="connsiteY425" fmla="*/ 2554078 h 6858000"/>
                  <a:gd name="connsiteX426" fmla="*/ 177507 w 4543952"/>
                  <a:gd name="connsiteY426" fmla="*/ 2485306 h 6858000"/>
                  <a:gd name="connsiteX427" fmla="*/ 192748 w 4543952"/>
                  <a:gd name="connsiteY427" fmla="*/ 2401291 h 6858000"/>
                  <a:gd name="connsiteX428" fmla="*/ 193318 w 4543952"/>
                  <a:gd name="connsiteY428" fmla="*/ 2330805 h 6858000"/>
                  <a:gd name="connsiteX429" fmla="*/ 190652 w 4543952"/>
                  <a:gd name="connsiteY429" fmla="*/ 2220311 h 6858000"/>
                  <a:gd name="connsiteX430" fmla="*/ 236753 w 4543952"/>
                  <a:gd name="connsiteY430" fmla="*/ 2085053 h 6858000"/>
                  <a:gd name="connsiteX431" fmla="*/ 247042 w 4543952"/>
                  <a:gd name="connsiteY431" fmla="*/ 2030377 h 6858000"/>
                  <a:gd name="connsiteX432" fmla="*/ 251804 w 4543952"/>
                  <a:gd name="connsiteY432" fmla="*/ 1978939 h 6858000"/>
                  <a:gd name="connsiteX433" fmla="*/ 282475 w 4543952"/>
                  <a:gd name="connsiteY433" fmla="*/ 1869779 h 6858000"/>
                  <a:gd name="connsiteX434" fmla="*/ 292573 w 4543952"/>
                  <a:gd name="connsiteY434" fmla="*/ 1825392 h 6858000"/>
                  <a:gd name="connsiteX435" fmla="*/ 292381 w 4543952"/>
                  <a:gd name="connsiteY435" fmla="*/ 1763286 h 6858000"/>
                  <a:gd name="connsiteX436" fmla="*/ 306480 w 4543952"/>
                  <a:gd name="connsiteY436" fmla="*/ 1650316 h 6858000"/>
                  <a:gd name="connsiteX437" fmla="*/ 347629 w 4543952"/>
                  <a:gd name="connsiteY437" fmla="*/ 1537536 h 6858000"/>
                  <a:gd name="connsiteX438" fmla="*/ 343629 w 4543952"/>
                  <a:gd name="connsiteY438" fmla="*/ 1489719 h 6858000"/>
                  <a:gd name="connsiteX439" fmla="*/ 344581 w 4543952"/>
                  <a:gd name="connsiteY439" fmla="*/ 1472574 h 6858000"/>
                  <a:gd name="connsiteX440" fmla="*/ 367252 w 4543952"/>
                  <a:gd name="connsiteY440" fmla="*/ 1318455 h 6858000"/>
                  <a:gd name="connsiteX441" fmla="*/ 369728 w 4543952"/>
                  <a:gd name="connsiteY441" fmla="*/ 1303023 h 6858000"/>
                  <a:gd name="connsiteX442" fmla="*/ 389921 w 4543952"/>
                  <a:gd name="connsiteY442" fmla="*/ 1230632 h 6858000"/>
                  <a:gd name="connsiteX443" fmla="*/ 402495 w 4543952"/>
                  <a:gd name="connsiteY443" fmla="*/ 1048124 h 6858000"/>
                  <a:gd name="connsiteX444" fmla="*/ 404019 w 4543952"/>
                  <a:gd name="connsiteY444" fmla="*/ 1036886 h 6858000"/>
                  <a:gd name="connsiteX445" fmla="*/ 393923 w 4543952"/>
                  <a:gd name="connsiteY445" fmla="*/ 975732 h 6858000"/>
                  <a:gd name="connsiteX446" fmla="*/ 379634 w 4543952"/>
                  <a:gd name="connsiteY446" fmla="*/ 945443 h 6858000"/>
                  <a:gd name="connsiteX447" fmla="*/ 364774 w 4543952"/>
                  <a:gd name="connsiteY447" fmla="*/ 898197 h 6858000"/>
                  <a:gd name="connsiteX448" fmla="*/ 359250 w 4543952"/>
                  <a:gd name="connsiteY448" fmla="*/ 850188 h 6858000"/>
                  <a:gd name="connsiteX449" fmla="*/ 381730 w 4543952"/>
                  <a:gd name="connsiteY449" fmla="*/ 769604 h 6858000"/>
                  <a:gd name="connsiteX450" fmla="*/ 384016 w 4543952"/>
                  <a:gd name="connsiteY450" fmla="*/ 740267 h 6858000"/>
                  <a:gd name="connsiteX451" fmla="*/ 394875 w 4543952"/>
                  <a:gd name="connsiteY451" fmla="*/ 674922 h 6858000"/>
                  <a:gd name="connsiteX452" fmla="*/ 394113 w 4543952"/>
                  <a:gd name="connsiteY452" fmla="*/ 617771 h 6858000"/>
                  <a:gd name="connsiteX453" fmla="*/ 376776 w 4543952"/>
                  <a:gd name="connsiteY453" fmla="*/ 571859 h 6858000"/>
                  <a:gd name="connsiteX454" fmla="*/ 373348 w 4543952"/>
                  <a:gd name="connsiteY454" fmla="*/ 505181 h 6858000"/>
                  <a:gd name="connsiteX455" fmla="*/ 385920 w 4543952"/>
                  <a:gd name="connsiteY455" fmla="*/ 462125 h 6858000"/>
                  <a:gd name="connsiteX456" fmla="*/ 387634 w 4543952"/>
                  <a:gd name="connsiteY456" fmla="*/ 453363 h 6858000"/>
                  <a:gd name="connsiteX457" fmla="*/ 388399 w 4543952"/>
                  <a:gd name="connsiteY457" fmla="*/ 340773 h 6858000"/>
                  <a:gd name="connsiteX458" fmla="*/ 350487 w 4543952"/>
                  <a:gd name="connsiteY458" fmla="*/ 200181 h 6858000"/>
                  <a:gd name="connsiteX459" fmla="*/ 342485 w 4543952"/>
                  <a:gd name="connsiteY459" fmla="*/ 176938 h 6858000"/>
                  <a:gd name="connsiteX460" fmla="*/ 328579 w 4543952"/>
                  <a:gd name="connsiteY460" fmla="*/ 63586 h 6858000"/>
                  <a:gd name="connsiteX461" fmla="*/ 314480 w 4543952"/>
                  <a:gd name="connsiteY461" fmla="*/ 28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Lst>
                <a:rect l="l" t="t" r="r" b="b"/>
                <a:pathLst>
                  <a:path w="4543952" h="6858000">
                    <a:moveTo>
                      <a:pt x="328959" y="6564619"/>
                    </a:moveTo>
                    <a:lnTo>
                      <a:pt x="306480" y="6588624"/>
                    </a:lnTo>
                    <a:cubicBezTo>
                      <a:pt x="298003" y="6597577"/>
                      <a:pt x="291954" y="6611341"/>
                      <a:pt x="289858" y="6625223"/>
                    </a:cubicBezTo>
                    <a:lnTo>
                      <a:pt x="289858" y="6625224"/>
                    </a:lnTo>
                    <a:lnTo>
                      <a:pt x="289870" y="6645551"/>
                    </a:lnTo>
                    <a:lnTo>
                      <a:pt x="296953" y="6662539"/>
                    </a:lnTo>
                    <a:lnTo>
                      <a:pt x="296953" y="6662541"/>
                    </a:lnTo>
                    <a:lnTo>
                      <a:pt x="296954" y="6662543"/>
                    </a:lnTo>
                    <a:lnTo>
                      <a:pt x="311551" y="6702975"/>
                    </a:lnTo>
                    <a:lnTo>
                      <a:pt x="297715" y="6742551"/>
                    </a:lnTo>
                    <a:lnTo>
                      <a:pt x="297714" y="6742554"/>
                    </a:lnTo>
                    <a:lnTo>
                      <a:pt x="283011" y="6776799"/>
                    </a:lnTo>
                    <a:lnTo>
                      <a:pt x="278238" y="6812061"/>
                    </a:lnTo>
                    <a:lnTo>
                      <a:pt x="278237" y="6812062"/>
                    </a:lnTo>
                    <a:lnTo>
                      <a:pt x="278237" y="6812063"/>
                    </a:lnTo>
                    <a:lnTo>
                      <a:pt x="278238" y="6812061"/>
                    </a:lnTo>
                    <a:lnTo>
                      <a:pt x="297714" y="6742554"/>
                    </a:lnTo>
                    <a:lnTo>
                      <a:pt x="297715" y="6742552"/>
                    </a:lnTo>
                    <a:cubicBezTo>
                      <a:pt x="306003" y="6729218"/>
                      <a:pt x="311147" y="6716168"/>
                      <a:pt x="311551" y="6702976"/>
                    </a:cubicBezTo>
                    <a:lnTo>
                      <a:pt x="311551" y="6702975"/>
                    </a:lnTo>
                    <a:lnTo>
                      <a:pt x="308405" y="6683026"/>
                    </a:lnTo>
                    <a:lnTo>
                      <a:pt x="296954" y="6662543"/>
                    </a:lnTo>
                    <a:lnTo>
                      <a:pt x="296953" y="6662540"/>
                    </a:lnTo>
                    <a:lnTo>
                      <a:pt x="296953" y="6662539"/>
                    </a:lnTo>
                    <a:lnTo>
                      <a:pt x="289858" y="6625224"/>
                    </a:lnTo>
                    <a:lnTo>
                      <a:pt x="306480" y="6588625"/>
                    </a:lnTo>
                    <a:cubicBezTo>
                      <a:pt x="312576" y="6582146"/>
                      <a:pt x="318672" y="6575478"/>
                      <a:pt x="328959" y="6564620"/>
                    </a:cubicBezTo>
                    <a:close/>
                    <a:moveTo>
                      <a:pt x="248638" y="6438980"/>
                    </a:moveTo>
                    <a:cubicBezTo>
                      <a:pt x="258140" y="6444076"/>
                      <a:pt x="265617" y="6451649"/>
                      <a:pt x="268569" y="6463840"/>
                    </a:cubicBezTo>
                    <a:lnTo>
                      <a:pt x="268572" y="6463848"/>
                    </a:lnTo>
                    <a:lnTo>
                      <a:pt x="279556" y="6508051"/>
                    </a:lnTo>
                    <a:lnTo>
                      <a:pt x="282367" y="6513011"/>
                    </a:lnTo>
                    <a:lnTo>
                      <a:pt x="284834" y="6521803"/>
                    </a:lnTo>
                    <a:lnTo>
                      <a:pt x="301172" y="6546194"/>
                    </a:lnTo>
                    <a:lnTo>
                      <a:pt x="301172" y="6546193"/>
                    </a:lnTo>
                    <a:lnTo>
                      <a:pt x="282367" y="6513011"/>
                    </a:lnTo>
                    <a:lnTo>
                      <a:pt x="268572" y="6463848"/>
                    </a:lnTo>
                    <a:lnTo>
                      <a:pt x="268569" y="6463839"/>
                    </a:lnTo>
                    <a:close/>
                    <a:moveTo>
                      <a:pt x="166047" y="6392242"/>
                    </a:moveTo>
                    <a:lnTo>
                      <a:pt x="173364" y="6407332"/>
                    </a:lnTo>
                    <a:lnTo>
                      <a:pt x="173364" y="6407331"/>
                    </a:lnTo>
                    <a:close/>
                    <a:moveTo>
                      <a:pt x="401733" y="4221390"/>
                    </a:moveTo>
                    <a:lnTo>
                      <a:pt x="396017" y="4253013"/>
                    </a:lnTo>
                    <a:cubicBezTo>
                      <a:pt x="383824" y="4277400"/>
                      <a:pt x="368204" y="4300069"/>
                      <a:pt x="356201" y="4324644"/>
                    </a:cubicBezTo>
                    <a:cubicBezTo>
                      <a:pt x="350487" y="4336456"/>
                      <a:pt x="347439" y="4350553"/>
                      <a:pt x="347247" y="4363889"/>
                    </a:cubicBezTo>
                    <a:lnTo>
                      <a:pt x="347247" y="4363890"/>
                    </a:lnTo>
                    <a:cubicBezTo>
                      <a:pt x="346295" y="4403325"/>
                      <a:pt x="346295" y="4442761"/>
                      <a:pt x="348009" y="4482004"/>
                    </a:cubicBezTo>
                    <a:cubicBezTo>
                      <a:pt x="350677" y="4546776"/>
                      <a:pt x="351249" y="4612500"/>
                      <a:pt x="408019" y="4659174"/>
                    </a:cubicBezTo>
                    <a:cubicBezTo>
                      <a:pt x="412591" y="4662986"/>
                      <a:pt x="415259" y="4671176"/>
                      <a:pt x="416021" y="4677655"/>
                    </a:cubicBezTo>
                    <a:cubicBezTo>
                      <a:pt x="419640" y="4707564"/>
                      <a:pt x="420022" y="4738235"/>
                      <a:pt x="425928" y="4767764"/>
                    </a:cubicBezTo>
                    <a:lnTo>
                      <a:pt x="427237" y="4800482"/>
                    </a:lnTo>
                    <a:lnTo>
                      <a:pt x="412401" y="4828915"/>
                    </a:lnTo>
                    <a:cubicBezTo>
                      <a:pt x="404115" y="4837702"/>
                      <a:pt x="397114" y="4847213"/>
                      <a:pt x="391971" y="4857316"/>
                    </a:cubicBezTo>
                    <a:lnTo>
                      <a:pt x="390221" y="4863342"/>
                    </a:lnTo>
                    <a:lnTo>
                      <a:pt x="387469" y="4867613"/>
                    </a:lnTo>
                    <a:lnTo>
                      <a:pt x="382691" y="4889274"/>
                    </a:lnTo>
                    <a:lnTo>
                      <a:pt x="382691" y="4889275"/>
                    </a:lnTo>
                    <a:cubicBezTo>
                      <a:pt x="382122" y="4896713"/>
                      <a:pt x="382634" y="4904357"/>
                      <a:pt x="384396" y="4912168"/>
                    </a:cubicBezTo>
                    <a:lnTo>
                      <a:pt x="385799" y="4933804"/>
                    </a:lnTo>
                    <a:lnTo>
                      <a:pt x="378247" y="4957452"/>
                    </a:lnTo>
                    <a:lnTo>
                      <a:pt x="360964" y="4987036"/>
                    </a:lnTo>
                    <a:cubicBezTo>
                      <a:pt x="349725" y="5003800"/>
                      <a:pt x="335627" y="5022851"/>
                      <a:pt x="334485" y="5041520"/>
                    </a:cubicBezTo>
                    <a:cubicBezTo>
                      <a:pt x="333557" y="5057380"/>
                      <a:pt x="327458" y="5072410"/>
                      <a:pt x="321371" y="5087422"/>
                    </a:cubicBezTo>
                    <a:lnTo>
                      <a:pt x="321364" y="5087449"/>
                    </a:lnTo>
                    <a:lnTo>
                      <a:pt x="315482" y="5102460"/>
                    </a:lnTo>
                    <a:lnTo>
                      <a:pt x="308338" y="5133219"/>
                    </a:lnTo>
                    <a:lnTo>
                      <a:pt x="308337" y="5133223"/>
                    </a:lnTo>
                    <a:lnTo>
                      <a:pt x="308337" y="5133224"/>
                    </a:lnTo>
                    <a:lnTo>
                      <a:pt x="315052" y="5166113"/>
                    </a:lnTo>
                    <a:lnTo>
                      <a:pt x="314362" y="5172089"/>
                    </a:lnTo>
                    <a:cubicBezTo>
                      <a:pt x="313481" y="5174399"/>
                      <a:pt x="312290" y="5176875"/>
                      <a:pt x="311814" y="5179066"/>
                    </a:cubicBezTo>
                    <a:lnTo>
                      <a:pt x="311814" y="5179067"/>
                    </a:lnTo>
                    <a:cubicBezTo>
                      <a:pt x="304574" y="5214121"/>
                      <a:pt x="311624" y="5247078"/>
                      <a:pt x="335437" y="5272796"/>
                    </a:cubicBezTo>
                    <a:lnTo>
                      <a:pt x="360397" y="5321350"/>
                    </a:lnTo>
                    <a:lnTo>
                      <a:pt x="364317" y="5355013"/>
                    </a:lnTo>
                    <a:lnTo>
                      <a:pt x="359440" y="5385383"/>
                    </a:lnTo>
                    <a:cubicBezTo>
                      <a:pt x="356201" y="5398720"/>
                      <a:pt x="353915" y="5412056"/>
                      <a:pt x="351249" y="5425581"/>
                    </a:cubicBezTo>
                    <a:cubicBezTo>
                      <a:pt x="347439" y="5443869"/>
                      <a:pt x="343437" y="5462350"/>
                      <a:pt x="339627" y="5480636"/>
                    </a:cubicBezTo>
                    <a:cubicBezTo>
                      <a:pt x="337722" y="5489496"/>
                      <a:pt x="335151" y="5498831"/>
                      <a:pt x="335103" y="5507666"/>
                    </a:cubicBezTo>
                    <a:lnTo>
                      <a:pt x="335103" y="5507667"/>
                    </a:lnTo>
                    <a:lnTo>
                      <a:pt x="337324" y="5520421"/>
                    </a:lnTo>
                    <a:lnTo>
                      <a:pt x="345722" y="5531691"/>
                    </a:lnTo>
                    <a:lnTo>
                      <a:pt x="345723" y="5531693"/>
                    </a:lnTo>
                    <a:lnTo>
                      <a:pt x="355869" y="5547577"/>
                    </a:lnTo>
                    <a:lnTo>
                      <a:pt x="346295" y="5562745"/>
                    </a:lnTo>
                    <a:cubicBezTo>
                      <a:pt x="303622" y="5600466"/>
                      <a:pt x="276951" y="5646188"/>
                      <a:pt x="275047" y="5704482"/>
                    </a:cubicBezTo>
                    <a:cubicBezTo>
                      <a:pt x="274665" y="5716484"/>
                      <a:pt x="271999" y="5728677"/>
                      <a:pt x="269141" y="5740487"/>
                    </a:cubicBezTo>
                    <a:cubicBezTo>
                      <a:pt x="267426" y="5747727"/>
                      <a:pt x="265520" y="5756492"/>
                      <a:pt x="260376" y="5760872"/>
                    </a:cubicBezTo>
                    <a:cubicBezTo>
                      <a:pt x="221133" y="5794973"/>
                      <a:pt x="193890" y="5837456"/>
                      <a:pt x="171981" y="5883750"/>
                    </a:cubicBezTo>
                    <a:lnTo>
                      <a:pt x="171979" y="5883755"/>
                    </a:lnTo>
                    <a:lnTo>
                      <a:pt x="160957" y="5909350"/>
                    </a:lnTo>
                    <a:lnTo>
                      <a:pt x="154076" y="5935945"/>
                    </a:lnTo>
                    <a:lnTo>
                      <a:pt x="154075" y="5935948"/>
                    </a:lnTo>
                    <a:lnTo>
                      <a:pt x="154075" y="5935949"/>
                    </a:lnTo>
                    <a:lnTo>
                      <a:pt x="154242" y="5964476"/>
                    </a:lnTo>
                    <a:lnTo>
                      <a:pt x="157695" y="5993289"/>
                    </a:lnTo>
                    <a:lnTo>
                      <a:pt x="157695" y="5993291"/>
                    </a:lnTo>
                    <a:cubicBezTo>
                      <a:pt x="158837" y="6004531"/>
                      <a:pt x="158647" y="6017485"/>
                      <a:pt x="164171" y="6026440"/>
                    </a:cubicBezTo>
                    <a:cubicBezTo>
                      <a:pt x="181508" y="6054825"/>
                      <a:pt x="200176" y="6082258"/>
                      <a:pt x="220371" y="6108738"/>
                    </a:cubicBezTo>
                    <a:lnTo>
                      <a:pt x="234064" y="6133314"/>
                    </a:lnTo>
                    <a:lnTo>
                      <a:pt x="218468" y="6155599"/>
                    </a:lnTo>
                    <a:lnTo>
                      <a:pt x="218465" y="6155601"/>
                    </a:lnTo>
                    <a:cubicBezTo>
                      <a:pt x="196176" y="6175796"/>
                      <a:pt x="184556" y="6200943"/>
                      <a:pt x="179794" y="6228755"/>
                    </a:cubicBezTo>
                    <a:cubicBezTo>
                      <a:pt x="172363" y="6272763"/>
                      <a:pt x="166077" y="6317150"/>
                      <a:pt x="162457" y="6361538"/>
                    </a:cubicBezTo>
                    <a:lnTo>
                      <a:pt x="162457" y="6361539"/>
                    </a:lnTo>
                    <a:lnTo>
                      <a:pt x="179794" y="6228756"/>
                    </a:lnTo>
                    <a:cubicBezTo>
                      <a:pt x="184556" y="6200944"/>
                      <a:pt x="196176" y="6175797"/>
                      <a:pt x="218465" y="6155602"/>
                    </a:cubicBezTo>
                    <a:lnTo>
                      <a:pt x="218468" y="6155599"/>
                    </a:lnTo>
                    <a:lnTo>
                      <a:pt x="230364" y="6143189"/>
                    </a:lnTo>
                    <a:lnTo>
                      <a:pt x="234064" y="6133314"/>
                    </a:lnTo>
                    <a:lnTo>
                      <a:pt x="234064" y="6133313"/>
                    </a:lnTo>
                    <a:cubicBezTo>
                      <a:pt x="233993" y="6126883"/>
                      <a:pt x="229039" y="6120073"/>
                      <a:pt x="220371" y="6108737"/>
                    </a:cubicBezTo>
                    <a:cubicBezTo>
                      <a:pt x="200176" y="6082257"/>
                      <a:pt x="181508" y="6054824"/>
                      <a:pt x="164171" y="6026439"/>
                    </a:cubicBezTo>
                    <a:cubicBezTo>
                      <a:pt x="158647" y="6017484"/>
                      <a:pt x="158837" y="6004530"/>
                      <a:pt x="157695" y="5993290"/>
                    </a:cubicBezTo>
                    <a:lnTo>
                      <a:pt x="157695" y="5993289"/>
                    </a:lnTo>
                    <a:lnTo>
                      <a:pt x="154075" y="5935949"/>
                    </a:lnTo>
                    <a:lnTo>
                      <a:pt x="154076" y="5935945"/>
                    </a:lnTo>
                    <a:lnTo>
                      <a:pt x="171979" y="5883755"/>
                    </a:lnTo>
                    <a:lnTo>
                      <a:pt x="171981" y="5883751"/>
                    </a:lnTo>
                    <a:cubicBezTo>
                      <a:pt x="193890" y="5837457"/>
                      <a:pt x="221133" y="5794974"/>
                      <a:pt x="260376" y="5760873"/>
                    </a:cubicBezTo>
                    <a:cubicBezTo>
                      <a:pt x="265520" y="5756493"/>
                      <a:pt x="267426" y="5747728"/>
                      <a:pt x="269141" y="5740488"/>
                    </a:cubicBezTo>
                    <a:cubicBezTo>
                      <a:pt x="271999" y="5728678"/>
                      <a:pt x="274665" y="5716485"/>
                      <a:pt x="275047" y="5704483"/>
                    </a:cubicBezTo>
                    <a:cubicBezTo>
                      <a:pt x="276951" y="5646189"/>
                      <a:pt x="303622" y="5600467"/>
                      <a:pt x="346295" y="5562746"/>
                    </a:cubicBezTo>
                    <a:cubicBezTo>
                      <a:pt x="352392" y="5557317"/>
                      <a:pt x="355774" y="5552507"/>
                      <a:pt x="355869" y="5547578"/>
                    </a:cubicBezTo>
                    <a:lnTo>
                      <a:pt x="355869" y="5547577"/>
                    </a:lnTo>
                    <a:cubicBezTo>
                      <a:pt x="355964" y="5542648"/>
                      <a:pt x="352773" y="5537599"/>
                      <a:pt x="345723" y="5531692"/>
                    </a:cubicBezTo>
                    <a:lnTo>
                      <a:pt x="345722" y="5531691"/>
                    </a:lnTo>
                    <a:lnTo>
                      <a:pt x="335103" y="5507667"/>
                    </a:lnTo>
                    <a:lnTo>
                      <a:pt x="339627" y="5480637"/>
                    </a:lnTo>
                    <a:cubicBezTo>
                      <a:pt x="343437" y="5462351"/>
                      <a:pt x="347439" y="5443870"/>
                      <a:pt x="351249" y="5425582"/>
                    </a:cubicBezTo>
                    <a:cubicBezTo>
                      <a:pt x="353915" y="5412057"/>
                      <a:pt x="356201" y="5398721"/>
                      <a:pt x="359440" y="5385384"/>
                    </a:cubicBezTo>
                    <a:cubicBezTo>
                      <a:pt x="361965" y="5375002"/>
                      <a:pt x="363668" y="5364882"/>
                      <a:pt x="364317" y="5355014"/>
                    </a:cubicBezTo>
                    <a:lnTo>
                      <a:pt x="364317" y="5355013"/>
                    </a:lnTo>
                    <a:lnTo>
                      <a:pt x="362870" y="5326162"/>
                    </a:lnTo>
                    <a:lnTo>
                      <a:pt x="360397" y="5321350"/>
                    </a:lnTo>
                    <a:lnTo>
                      <a:pt x="359341" y="5312287"/>
                    </a:lnTo>
                    <a:cubicBezTo>
                      <a:pt x="354789" y="5298594"/>
                      <a:pt x="347082" y="5285440"/>
                      <a:pt x="335437" y="5272795"/>
                    </a:cubicBezTo>
                    <a:cubicBezTo>
                      <a:pt x="323531" y="5259936"/>
                      <a:pt x="315815" y="5245268"/>
                      <a:pt x="311981" y="5229432"/>
                    </a:cubicBezTo>
                    <a:lnTo>
                      <a:pt x="311814" y="5179067"/>
                    </a:lnTo>
                    <a:lnTo>
                      <a:pt x="314362" y="5172090"/>
                    </a:lnTo>
                    <a:cubicBezTo>
                      <a:pt x="315243" y="5169780"/>
                      <a:pt x="315814" y="5167637"/>
                      <a:pt x="315052" y="5166113"/>
                    </a:cubicBezTo>
                    <a:lnTo>
                      <a:pt x="315052" y="5166112"/>
                    </a:lnTo>
                    <a:lnTo>
                      <a:pt x="308337" y="5133224"/>
                    </a:lnTo>
                    <a:lnTo>
                      <a:pt x="308338" y="5133219"/>
                    </a:lnTo>
                    <a:lnTo>
                      <a:pt x="321364" y="5087449"/>
                    </a:lnTo>
                    <a:lnTo>
                      <a:pt x="327270" y="5072375"/>
                    </a:lnTo>
                    <a:cubicBezTo>
                      <a:pt x="330949" y="5062299"/>
                      <a:pt x="333866" y="5052095"/>
                      <a:pt x="334485" y="5041521"/>
                    </a:cubicBezTo>
                    <a:cubicBezTo>
                      <a:pt x="335627" y="5022852"/>
                      <a:pt x="349725" y="5003801"/>
                      <a:pt x="360964" y="4987037"/>
                    </a:cubicBezTo>
                    <a:cubicBezTo>
                      <a:pt x="366751" y="4978392"/>
                      <a:pt x="372458" y="4970096"/>
                      <a:pt x="376969" y="4961455"/>
                    </a:cubicBezTo>
                    <a:lnTo>
                      <a:pt x="378247" y="4957452"/>
                    </a:lnTo>
                    <a:lnTo>
                      <a:pt x="381039" y="4952672"/>
                    </a:lnTo>
                    <a:lnTo>
                      <a:pt x="385799" y="4933804"/>
                    </a:lnTo>
                    <a:cubicBezTo>
                      <a:pt x="386468" y="4927121"/>
                      <a:pt x="386111" y="4919978"/>
                      <a:pt x="384396" y="4912167"/>
                    </a:cubicBezTo>
                    <a:lnTo>
                      <a:pt x="382691" y="4889274"/>
                    </a:lnTo>
                    <a:lnTo>
                      <a:pt x="390221" y="4863342"/>
                    </a:lnTo>
                    <a:lnTo>
                      <a:pt x="412401" y="4828916"/>
                    </a:lnTo>
                    <a:cubicBezTo>
                      <a:pt x="420784" y="4819963"/>
                      <a:pt x="425356" y="4810580"/>
                      <a:pt x="427237" y="4800483"/>
                    </a:cubicBezTo>
                    <a:lnTo>
                      <a:pt x="427237" y="4800482"/>
                    </a:lnTo>
                    <a:cubicBezTo>
                      <a:pt x="429119" y="4790385"/>
                      <a:pt x="428309" y="4779574"/>
                      <a:pt x="425928" y="4767763"/>
                    </a:cubicBezTo>
                    <a:cubicBezTo>
                      <a:pt x="420022" y="4738234"/>
                      <a:pt x="419640" y="4707563"/>
                      <a:pt x="416021" y="4677654"/>
                    </a:cubicBezTo>
                    <a:cubicBezTo>
                      <a:pt x="415259" y="4671175"/>
                      <a:pt x="412591" y="4662985"/>
                      <a:pt x="408019" y="4659173"/>
                    </a:cubicBezTo>
                    <a:cubicBezTo>
                      <a:pt x="351249" y="4612499"/>
                      <a:pt x="350677" y="4546775"/>
                      <a:pt x="348009" y="4482003"/>
                    </a:cubicBezTo>
                    <a:lnTo>
                      <a:pt x="347247" y="4363890"/>
                    </a:lnTo>
                    <a:lnTo>
                      <a:pt x="356201" y="4324645"/>
                    </a:lnTo>
                    <a:cubicBezTo>
                      <a:pt x="368204" y="4300070"/>
                      <a:pt x="383824" y="4277401"/>
                      <a:pt x="396017" y="4253014"/>
                    </a:cubicBezTo>
                    <a:cubicBezTo>
                      <a:pt x="400781" y="4243872"/>
                      <a:pt x="400971" y="4232060"/>
                      <a:pt x="401733" y="4221391"/>
                    </a:cubicBezTo>
                    <a:close/>
                    <a:moveTo>
                      <a:pt x="332842" y="2836171"/>
                    </a:moveTo>
                    <a:lnTo>
                      <a:pt x="332842" y="2836172"/>
                    </a:lnTo>
                    <a:cubicBezTo>
                      <a:pt x="336914" y="2839982"/>
                      <a:pt x="340200" y="2844316"/>
                      <a:pt x="341533" y="2848793"/>
                    </a:cubicBezTo>
                    <a:lnTo>
                      <a:pt x="358166" y="2903544"/>
                    </a:lnTo>
                    <a:lnTo>
                      <a:pt x="366072" y="2947858"/>
                    </a:lnTo>
                    <a:lnTo>
                      <a:pt x="366072" y="2947862"/>
                    </a:lnTo>
                    <a:lnTo>
                      <a:pt x="362488" y="2982147"/>
                    </a:lnTo>
                    <a:cubicBezTo>
                      <a:pt x="354392" y="3014152"/>
                      <a:pt x="350582" y="3045776"/>
                      <a:pt x="350796" y="3077400"/>
                    </a:cubicBezTo>
                    <a:lnTo>
                      <a:pt x="350796" y="3077401"/>
                    </a:lnTo>
                    <a:cubicBezTo>
                      <a:pt x="351010" y="3109025"/>
                      <a:pt x="355249" y="3140649"/>
                      <a:pt x="363250" y="3172654"/>
                    </a:cubicBezTo>
                    <a:cubicBezTo>
                      <a:pt x="389159" y="3276480"/>
                      <a:pt x="416591" y="3380305"/>
                      <a:pt x="410877" y="3489467"/>
                    </a:cubicBezTo>
                    <a:cubicBezTo>
                      <a:pt x="409925" y="3507563"/>
                      <a:pt x="421546" y="3529090"/>
                      <a:pt x="432976" y="3544713"/>
                    </a:cubicBezTo>
                    <a:cubicBezTo>
                      <a:pt x="438406" y="3552190"/>
                      <a:pt x="442585" y="3557715"/>
                      <a:pt x="445520" y="3562320"/>
                    </a:cubicBezTo>
                    <a:lnTo>
                      <a:pt x="450598" y="3574407"/>
                    </a:lnTo>
                    <a:lnTo>
                      <a:pt x="448246" y="3587173"/>
                    </a:lnTo>
                    <a:cubicBezTo>
                      <a:pt x="446228" y="3592231"/>
                      <a:pt x="442978" y="3598434"/>
                      <a:pt x="438500" y="3606816"/>
                    </a:cubicBezTo>
                    <a:cubicBezTo>
                      <a:pt x="434118" y="3614818"/>
                      <a:pt x="431452" y="3624724"/>
                      <a:pt x="424974" y="3630631"/>
                    </a:cubicBezTo>
                    <a:cubicBezTo>
                      <a:pt x="408496" y="3645681"/>
                      <a:pt x="402257" y="3662493"/>
                      <a:pt x="400733" y="3680162"/>
                    </a:cubicBezTo>
                    <a:lnTo>
                      <a:pt x="400733" y="3680163"/>
                    </a:lnTo>
                    <a:lnTo>
                      <a:pt x="404781" y="3734837"/>
                    </a:lnTo>
                    <a:lnTo>
                      <a:pt x="404399" y="3754651"/>
                    </a:lnTo>
                    <a:cubicBezTo>
                      <a:pt x="398399" y="3767129"/>
                      <a:pt x="396447" y="3778654"/>
                      <a:pt x="398042" y="3789775"/>
                    </a:cubicBezTo>
                    <a:lnTo>
                      <a:pt x="398042" y="3789776"/>
                    </a:lnTo>
                    <a:cubicBezTo>
                      <a:pt x="399638" y="3800896"/>
                      <a:pt x="404781" y="3811613"/>
                      <a:pt x="412973" y="3822472"/>
                    </a:cubicBezTo>
                    <a:lnTo>
                      <a:pt x="427308" y="3852619"/>
                    </a:lnTo>
                    <a:lnTo>
                      <a:pt x="417926" y="3885336"/>
                    </a:lnTo>
                    <a:lnTo>
                      <a:pt x="417925" y="3885337"/>
                    </a:lnTo>
                    <a:cubicBezTo>
                      <a:pt x="398494" y="3910103"/>
                      <a:pt x="388302" y="3935726"/>
                      <a:pt x="386040" y="3962158"/>
                    </a:cubicBezTo>
                    <a:lnTo>
                      <a:pt x="386040" y="3962159"/>
                    </a:lnTo>
                    <a:lnTo>
                      <a:pt x="388431" y="4002409"/>
                    </a:lnTo>
                    <a:lnTo>
                      <a:pt x="401733" y="4043837"/>
                    </a:lnTo>
                    <a:lnTo>
                      <a:pt x="401733" y="4043839"/>
                    </a:lnTo>
                    <a:lnTo>
                      <a:pt x="416855" y="4103825"/>
                    </a:lnTo>
                    <a:lnTo>
                      <a:pt x="405544" y="4165381"/>
                    </a:lnTo>
                    <a:lnTo>
                      <a:pt x="405543" y="4165382"/>
                    </a:lnTo>
                    <a:cubicBezTo>
                      <a:pt x="402114" y="4173479"/>
                      <a:pt x="401543" y="4182766"/>
                      <a:pt x="401638" y="4192386"/>
                    </a:cubicBezTo>
                    <a:lnTo>
                      <a:pt x="401638" y="4192387"/>
                    </a:lnTo>
                    <a:lnTo>
                      <a:pt x="405543" y="4165383"/>
                    </a:lnTo>
                    <a:lnTo>
                      <a:pt x="405544" y="4165381"/>
                    </a:lnTo>
                    <a:lnTo>
                      <a:pt x="414887" y="4134255"/>
                    </a:lnTo>
                    <a:lnTo>
                      <a:pt x="416855" y="4103825"/>
                    </a:lnTo>
                    <a:lnTo>
                      <a:pt x="416855" y="4103824"/>
                    </a:lnTo>
                    <a:cubicBezTo>
                      <a:pt x="415879" y="4083701"/>
                      <a:pt x="410497" y="4063841"/>
                      <a:pt x="401733" y="4043838"/>
                    </a:cubicBezTo>
                    <a:lnTo>
                      <a:pt x="401733" y="4043837"/>
                    </a:lnTo>
                    <a:lnTo>
                      <a:pt x="386040" y="3962159"/>
                    </a:lnTo>
                    <a:lnTo>
                      <a:pt x="395544" y="3923124"/>
                    </a:lnTo>
                    <a:cubicBezTo>
                      <a:pt x="400804" y="3910318"/>
                      <a:pt x="408210" y="3897721"/>
                      <a:pt x="417925" y="3885338"/>
                    </a:cubicBezTo>
                    <a:lnTo>
                      <a:pt x="417926" y="3885336"/>
                    </a:lnTo>
                    <a:lnTo>
                      <a:pt x="426528" y="3868763"/>
                    </a:lnTo>
                    <a:lnTo>
                      <a:pt x="427308" y="3852619"/>
                    </a:lnTo>
                    <a:lnTo>
                      <a:pt x="427308" y="3852618"/>
                    </a:lnTo>
                    <a:cubicBezTo>
                      <a:pt x="425642" y="3842045"/>
                      <a:pt x="420022" y="3831901"/>
                      <a:pt x="412973" y="3822471"/>
                    </a:cubicBezTo>
                    <a:lnTo>
                      <a:pt x="398042" y="3789775"/>
                    </a:lnTo>
                    <a:lnTo>
                      <a:pt x="404399" y="3754652"/>
                    </a:lnTo>
                    <a:cubicBezTo>
                      <a:pt x="407067" y="3749125"/>
                      <a:pt x="405733" y="3741315"/>
                      <a:pt x="404781" y="3734837"/>
                    </a:cubicBezTo>
                    <a:lnTo>
                      <a:pt x="404781" y="3734836"/>
                    </a:lnTo>
                    <a:lnTo>
                      <a:pt x="400733" y="3680163"/>
                    </a:lnTo>
                    <a:lnTo>
                      <a:pt x="407246" y="3654415"/>
                    </a:lnTo>
                    <a:cubicBezTo>
                      <a:pt x="411056" y="3646122"/>
                      <a:pt x="416735" y="3638157"/>
                      <a:pt x="424974" y="3630632"/>
                    </a:cubicBezTo>
                    <a:cubicBezTo>
                      <a:pt x="431452" y="3624725"/>
                      <a:pt x="434118" y="3614819"/>
                      <a:pt x="438500" y="3606817"/>
                    </a:cubicBezTo>
                    <a:cubicBezTo>
                      <a:pt x="447455" y="3590053"/>
                      <a:pt x="451503" y="3582004"/>
                      <a:pt x="450598" y="3574408"/>
                    </a:cubicBezTo>
                    <a:lnTo>
                      <a:pt x="450598" y="3574407"/>
                    </a:lnTo>
                    <a:cubicBezTo>
                      <a:pt x="449693" y="3566810"/>
                      <a:pt x="443835" y="3559667"/>
                      <a:pt x="432976" y="3544712"/>
                    </a:cubicBezTo>
                    <a:cubicBezTo>
                      <a:pt x="421546" y="3529089"/>
                      <a:pt x="409925" y="3507562"/>
                      <a:pt x="410877" y="3489466"/>
                    </a:cubicBezTo>
                    <a:cubicBezTo>
                      <a:pt x="416591" y="3380304"/>
                      <a:pt x="389159" y="3276479"/>
                      <a:pt x="363250" y="3172653"/>
                    </a:cubicBezTo>
                    <a:lnTo>
                      <a:pt x="350796" y="3077401"/>
                    </a:lnTo>
                    <a:lnTo>
                      <a:pt x="362488" y="2982148"/>
                    </a:lnTo>
                    <a:cubicBezTo>
                      <a:pt x="365441" y="2970575"/>
                      <a:pt x="366442" y="2959156"/>
                      <a:pt x="366072" y="2947862"/>
                    </a:cubicBezTo>
                    <a:lnTo>
                      <a:pt x="366072" y="2947861"/>
                    </a:lnTo>
                    <a:lnTo>
                      <a:pt x="366072" y="2947858"/>
                    </a:lnTo>
                    <a:lnTo>
                      <a:pt x="361441" y="2914327"/>
                    </a:lnTo>
                    <a:lnTo>
                      <a:pt x="358166" y="2903544"/>
                    </a:lnTo>
                    <a:lnTo>
                      <a:pt x="357138" y="2897784"/>
                    </a:lnTo>
                    <a:cubicBezTo>
                      <a:pt x="352392" y="2881306"/>
                      <a:pt x="346534" y="2865009"/>
                      <a:pt x="341533" y="2848792"/>
                    </a:cubicBezTo>
                    <a:close/>
                    <a:moveTo>
                      <a:pt x="296001" y="2745351"/>
                    </a:moveTo>
                    <a:lnTo>
                      <a:pt x="289670" y="2770757"/>
                    </a:lnTo>
                    <a:lnTo>
                      <a:pt x="290080" y="2778005"/>
                    </a:lnTo>
                    <a:lnTo>
                      <a:pt x="289301" y="2782304"/>
                    </a:lnTo>
                    <a:lnTo>
                      <a:pt x="290501" y="2785439"/>
                    </a:lnTo>
                    <a:lnTo>
                      <a:pt x="290929" y="2793022"/>
                    </a:lnTo>
                    <a:lnTo>
                      <a:pt x="300579" y="2811779"/>
                    </a:lnTo>
                    <a:lnTo>
                      <a:pt x="300582" y="2811786"/>
                    </a:lnTo>
                    <a:lnTo>
                      <a:pt x="300583" y="2811786"/>
                    </a:lnTo>
                    <a:lnTo>
                      <a:pt x="300579" y="2811779"/>
                    </a:lnTo>
                    <a:lnTo>
                      <a:pt x="290501" y="2785439"/>
                    </a:lnTo>
                    <a:lnTo>
                      <a:pt x="290080" y="2778005"/>
                    </a:lnTo>
                    <a:close/>
                    <a:moveTo>
                      <a:pt x="817328" y="1508457"/>
                    </a:moveTo>
                    <a:lnTo>
                      <a:pt x="845421" y="1596212"/>
                    </a:lnTo>
                    <a:cubicBezTo>
                      <a:pt x="847898" y="1604977"/>
                      <a:pt x="846373" y="1615835"/>
                      <a:pt x="843517" y="1624979"/>
                    </a:cubicBezTo>
                    <a:cubicBezTo>
                      <a:pt x="833801" y="1656222"/>
                      <a:pt x="809415" y="1676035"/>
                      <a:pt x="786935" y="1697752"/>
                    </a:cubicBezTo>
                    <a:cubicBezTo>
                      <a:pt x="777029" y="1707278"/>
                      <a:pt x="769981" y="1720422"/>
                      <a:pt x="764267" y="1733187"/>
                    </a:cubicBezTo>
                    <a:cubicBezTo>
                      <a:pt x="749595" y="1766334"/>
                      <a:pt x="736452" y="1800245"/>
                      <a:pt x="722546" y="1833774"/>
                    </a:cubicBezTo>
                    <a:cubicBezTo>
                      <a:pt x="721212" y="1837012"/>
                      <a:pt x="717783" y="1839678"/>
                      <a:pt x="714925" y="1842157"/>
                    </a:cubicBezTo>
                    <a:cubicBezTo>
                      <a:pt x="684824" y="1866921"/>
                      <a:pt x="654535" y="1891496"/>
                      <a:pt x="624434" y="1916453"/>
                    </a:cubicBezTo>
                    <a:cubicBezTo>
                      <a:pt x="618720" y="1921215"/>
                      <a:pt x="614528" y="1928075"/>
                      <a:pt x="609004" y="1933218"/>
                    </a:cubicBezTo>
                    <a:cubicBezTo>
                      <a:pt x="601384" y="1940458"/>
                      <a:pt x="594143" y="1949602"/>
                      <a:pt x="584999" y="1953412"/>
                    </a:cubicBezTo>
                    <a:cubicBezTo>
                      <a:pt x="556234" y="1965223"/>
                      <a:pt x="543850" y="1987893"/>
                      <a:pt x="538516" y="2016468"/>
                    </a:cubicBezTo>
                    <a:cubicBezTo>
                      <a:pt x="533563" y="2042569"/>
                      <a:pt x="529371" y="2068668"/>
                      <a:pt x="523657" y="2094577"/>
                    </a:cubicBezTo>
                    <a:cubicBezTo>
                      <a:pt x="516799" y="2126200"/>
                      <a:pt x="509369" y="2157635"/>
                      <a:pt x="500986" y="2188878"/>
                    </a:cubicBezTo>
                    <a:cubicBezTo>
                      <a:pt x="497366" y="2202403"/>
                      <a:pt x="493176" y="2216691"/>
                      <a:pt x="485746" y="2228313"/>
                    </a:cubicBezTo>
                    <a:cubicBezTo>
                      <a:pt x="465171" y="2260889"/>
                      <a:pt x="451265" y="2295752"/>
                      <a:pt x="456789" y="2334043"/>
                    </a:cubicBezTo>
                    <a:cubicBezTo>
                      <a:pt x="461171" y="2364714"/>
                      <a:pt x="449931" y="2390433"/>
                      <a:pt x="432404" y="2409484"/>
                    </a:cubicBezTo>
                    <a:cubicBezTo>
                      <a:pt x="424451" y="2418153"/>
                      <a:pt x="418938" y="2426976"/>
                      <a:pt x="415303" y="2435912"/>
                    </a:cubicBezTo>
                    <a:lnTo>
                      <a:pt x="415303" y="2435912"/>
                    </a:lnTo>
                    <a:lnTo>
                      <a:pt x="415303" y="2435912"/>
                    </a:lnTo>
                    <a:lnTo>
                      <a:pt x="414227" y="2440915"/>
                    </a:lnTo>
                    <a:lnTo>
                      <a:pt x="409472" y="2463016"/>
                    </a:lnTo>
                    <a:lnTo>
                      <a:pt x="409472" y="2463017"/>
                    </a:lnTo>
                    <a:lnTo>
                      <a:pt x="411535" y="2490550"/>
                    </a:lnTo>
                    <a:lnTo>
                      <a:pt x="418115" y="2518261"/>
                    </a:lnTo>
                    <a:lnTo>
                      <a:pt x="418115" y="2518264"/>
                    </a:lnTo>
                    <a:lnTo>
                      <a:pt x="421759" y="2545006"/>
                    </a:lnTo>
                    <a:lnTo>
                      <a:pt x="417545" y="2571033"/>
                    </a:lnTo>
                    <a:cubicBezTo>
                      <a:pt x="405543" y="2612944"/>
                      <a:pt x="372966" y="2640949"/>
                      <a:pt x="344391" y="2668000"/>
                    </a:cubicBezTo>
                    <a:cubicBezTo>
                      <a:pt x="320006" y="2691053"/>
                      <a:pt x="306290" y="2716962"/>
                      <a:pt x="296001" y="2745347"/>
                    </a:cubicBezTo>
                    <a:lnTo>
                      <a:pt x="296001" y="2745348"/>
                    </a:lnTo>
                    <a:cubicBezTo>
                      <a:pt x="306290" y="2716963"/>
                      <a:pt x="320006" y="2691054"/>
                      <a:pt x="344391" y="2668001"/>
                    </a:cubicBezTo>
                    <a:cubicBezTo>
                      <a:pt x="372966" y="2640950"/>
                      <a:pt x="405543" y="2612945"/>
                      <a:pt x="417545" y="2571034"/>
                    </a:cubicBezTo>
                    <a:cubicBezTo>
                      <a:pt x="420117" y="2561985"/>
                      <a:pt x="421593" y="2553555"/>
                      <a:pt x="421760" y="2545006"/>
                    </a:cubicBezTo>
                    <a:lnTo>
                      <a:pt x="421759" y="2545006"/>
                    </a:lnTo>
                    <a:lnTo>
                      <a:pt x="421760" y="2545005"/>
                    </a:lnTo>
                    <a:cubicBezTo>
                      <a:pt x="421926" y="2536456"/>
                      <a:pt x="420783" y="2527789"/>
                      <a:pt x="418115" y="2518263"/>
                    </a:cubicBezTo>
                    <a:lnTo>
                      <a:pt x="418115" y="2518261"/>
                    </a:lnTo>
                    <a:lnTo>
                      <a:pt x="409472" y="2463017"/>
                    </a:lnTo>
                    <a:lnTo>
                      <a:pt x="414227" y="2440915"/>
                    </a:lnTo>
                    <a:lnTo>
                      <a:pt x="415303" y="2435912"/>
                    </a:lnTo>
                    <a:lnTo>
                      <a:pt x="432404" y="2409485"/>
                    </a:lnTo>
                    <a:cubicBezTo>
                      <a:pt x="449931" y="2390434"/>
                      <a:pt x="461171" y="2364715"/>
                      <a:pt x="456789" y="2334044"/>
                    </a:cubicBezTo>
                    <a:cubicBezTo>
                      <a:pt x="451265" y="2295753"/>
                      <a:pt x="465171" y="2260890"/>
                      <a:pt x="485746" y="2228314"/>
                    </a:cubicBezTo>
                    <a:cubicBezTo>
                      <a:pt x="493176" y="2216692"/>
                      <a:pt x="497366" y="2202404"/>
                      <a:pt x="500986" y="2188879"/>
                    </a:cubicBezTo>
                    <a:cubicBezTo>
                      <a:pt x="509369" y="2157636"/>
                      <a:pt x="516799" y="2126201"/>
                      <a:pt x="523657" y="2094578"/>
                    </a:cubicBezTo>
                    <a:cubicBezTo>
                      <a:pt x="529371" y="2068669"/>
                      <a:pt x="533563" y="2042570"/>
                      <a:pt x="538516" y="2016469"/>
                    </a:cubicBezTo>
                    <a:cubicBezTo>
                      <a:pt x="543850" y="1987894"/>
                      <a:pt x="556234" y="1965224"/>
                      <a:pt x="584999" y="1953413"/>
                    </a:cubicBezTo>
                    <a:cubicBezTo>
                      <a:pt x="594143" y="1949603"/>
                      <a:pt x="601384" y="1940459"/>
                      <a:pt x="609004" y="1933219"/>
                    </a:cubicBezTo>
                    <a:cubicBezTo>
                      <a:pt x="614528" y="1928076"/>
                      <a:pt x="618720" y="1921216"/>
                      <a:pt x="624434" y="1916454"/>
                    </a:cubicBezTo>
                    <a:cubicBezTo>
                      <a:pt x="654535" y="1891497"/>
                      <a:pt x="684824" y="1866922"/>
                      <a:pt x="714925" y="1842158"/>
                    </a:cubicBezTo>
                    <a:cubicBezTo>
                      <a:pt x="717783" y="1839679"/>
                      <a:pt x="721212" y="1837013"/>
                      <a:pt x="722546" y="1833775"/>
                    </a:cubicBezTo>
                    <a:cubicBezTo>
                      <a:pt x="736452" y="1800246"/>
                      <a:pt x="749596" y="1766335"/>
                      <a:pt x="764267" y="1733188"/>
                    </a:cubicBezTo>
                    <a:cubicBezTo>
                      <a:pt x="769981" y="1720423"/>
                      <a:pt x="777029" y="1707279"/>
                      <a:pt x="786936" y="1697753"/>
                    </a:cubicBezTo>
                    <a:cubicBezTo>
                      <a:pt x="809416" y="1676036"/>
                      <a:pt x="833801" y="1656223"/>
                      <a:pt x="843517" y="1624980"/>
                    </a:cubicBezTo>
                    <a:cubicBezTo>
                      <a:pt x="846374" y="1615836"/>
                      <a:pt x="847899" y="1604978"/>
                      <a:pt x="845422" y="1596213"/>
                    </a:cubicBezTo>
                    <a:close/>
                    <a:moveTo>
                      <a:pt x="798723" y="1459072"/>
                    </a:moveTo>
                    <a:lnTo>
                      <a:pt x="807941" y="1481571"/>
                    </a:lnTo>
                    <a:lnTo>
                      <a:pt x="798724" y="1459073"/>
                    </a:lnTo>
                    <a:close/>
                    <a:moveTo>
                      <a:pt x="779530" y="1268757"/>
                    </a:moveTo>
                    <a:lnTo>
                      <a:pt x="774363" y="1286068"/>
                    </a:lnTo>
                    <a:cubicBezTo>
                      <a:pt x="759789" y="1306929"/>
                      <a:pt x="753550" y="1328551"/>
                      <a:pt x="752025" y="1350626"/>
                    </a:cubicBezTo>
                    <a:lnTo>
                      <a:pt x="757620" y="1413839"/>
                    </a:lnTo>
                    <a:lnTo>
                      <a:pt x="752026" y="1350627"/>
                    </a:lnTo>
                    <a:cubicBezTo>
                      <a:pt x="753550" y="1328552"/>
                      <a:pt x="759790" y="1306929"/>
                      <a:pt x="774363" y="1286069"/>
                    </a:cubicBezTo>
                    <a:cubicBezTo>
                      <a:pt x="777506" y="1281688"/>
                      <a:pt x="779078" y="1275401"/>
                      <a:pt x="779530" y="1268757"/>
                    </a:cubicBezTo>
                    <a:close/>
                    <a:moveTo>
                      <a:pt x="837801" y="773034"/>
                    </a:moveTo>
                    <a:lnTo>
                      <a:pt x="829801" y="854378"/>
                    </a:lnTo>
                    <a:cubicBezTo>
                      <a:pt x="827515" y="878955"/>
                      <a:pt x="826753" y="903721"/>
                      <a:pt x="798747" y="915342"/>
                    </a:cubicBezTo>
                    <a:cubicBezTo>
                      <a:pt x="794365" y="917058"/>
                      <a:pt x="791127" y="922772"/>
                      <a:pt x="788269" y="927154"/>
                    </a:cubicBezTo>
                    <a:cubicBezTo>
                      <a:pt x="744261" y="994784"/>
                      <a:pt x="745405" y="1030979"/>
                      <a:pt x="791889" y="1097086"/>
                    </a:cubicBezTo>
                    <a:cubicBezTo>
                      <a:pt x="796651" y="1103944"/>
                      <a:pt x="800081" y="1118612"/>
                      <a:pt x="796271" y="1123184"/>
                    </a:cubicBezTo>
                    <a:cubicBezTo>
                      <a:pt x="780459" y="1142616"/>
                      <a:pt x="773411" y="1162953"/>
                      <a:pt x="771553" y="1184028"/>
                    </a:cubicBezTo>
                    <a:cubicBezTo>
                      <a:pt x="773411" y="1162953"/>
                      <a:pt x="780460" y="1142617"/>
                      <a:pt x="796272" y="1123185"/>
                    </a:cubicBezTo>
                    <a:cubicBezTo>
                      <a:pt x="800082" y="1118613"/>
                      <a:pt x="796652" y="1103945"/>
                      <a:pt x="791890" y="1097087"/>
                    </a:cubicBezTo>
                    <a:cubicBezTo>
                      <a:pt x="745406" y="1030980"/>
                      <a:pt x="744262" y="994785"/>
                      <a:pt x="788270" y="927155"/>
                    </a:cubicBezTo>
                    <a:cubicBezTo>
                      <a:pt x="791128" y="922773"/>
                      <a:pt x="794366" y="917059"/>
                      <a:pt x="798748" y="915343"/>
                    </a:cubicBezTo>
                    <a:cubicBezTo>
                      <a:pt x="826753" y="903722"/>
                      <a:pt x="827515" y="878956"/>
                      <a:pt x="829801" y="854379"/>
                    </a:cubicBezTo>
                    <a:cubicBezTo>
                      <a:pt x="832277" y="827329"/>
                      <a:pt x="835515" y="800276"/>
                      <a:pt x="837801" y="773035"/>
                    </a:cubicBezTo>
                    <a:close/>
                    <a:moveTo>
                      <a:pt x="782400" y="517850"/>
                    </a:moveTo>
                    <a:lnTo>
                      <a:pt x="791317" y="556046"/>
                    </a:lnTo>
                    <a:cubicBezTo>
                      <a:pt x="793413" y="564047"/>
                      <a:pt x="798937" y="572621"/>
                      <a:pt x="797795" y="580049"/>
                    </a:cubicBezTo>
                    <a:cubicBezTo>
                      <a:pt x="794461" y="601577"/>
                      <a:pt x="796890" y="622200"/>
                      <a:pt x="801176" y="642536"/>
                    </a:cubicBezTo>
                    <a:lnTo>
                      <a:pt x="813700" y="694927"/>
                    </a:lnTo>
                    <a:lnTo>
                      <a:pt x="801177" y="642537"/>
                    </a:lnTo>
                    <a:cubicBezTo>
                      <a:pt x="796891" y="622200"/>
                      <a:pt x="794462" y="601578"/>
                      <a:pt x="797796" y="580050"/>
                    </a:cubicBezTo>
                    <a:cubicBezTo>
                      <a:pt x="798938" y="572622"/>
                      <a:pt x="793414" y="564048"/>
                      <a:pt x="791318" y="556047"/>
                    </a:cubicBezTo>
                    <a:close/>
                    <a:moveTo>
                      <a:pt x="783887" y="313532"/>
                    </a:moveTo>
                    <a:lnTo>
                      <a:pt x="786245" y="324057"/>
                    </a:lnTo>
                    <a:cubicBezTo>
                      <a:pt x="786031" y="328963"/>
                      <a:pt x="785126" y="334583"/>
                      <a:pt x="784459" y="338869"/>
                    </a:cubicBezTo>
                    <a:lnTo>
                      <a:pt x="784454" y="338897"/>
                    </a:lnTo>
                    <a:lnTo>
                      <a:pt x="778363" y="367327"/>
                    </a:lnTo>
                    <a:lnTo>
                      <a:pt x="774553" y="395639"/>
                    </a:lnTo>
                    <a:lnTo>
                      <a:pt x="784454" y="338897"/>
                    </a:lnTo>
                    <a:lnTo>
                      <a:pt x="784460" y="338870"/>
                    </a:lnTo>
                    <a:cubicBezTo>
                      <a:pt x="785794" y="330298"/>
                      <a:pt x="788080" y="316389"/>
                      <a:pt x="783888" y="313533"/>
                    </a:cubicBezTo>
                    <a:close/>
                    <a:moveTo>
                      <a:pt x="761560" y="281567"/>
                    </a:moveTo>
                    <a:lnTo>
                      <a:pt x="766454" y="295414"/>
                    </a:lnTo>
                    <a:lnTo>
                      <a:pt x="766455" y="295414"/>
                    </a:lnTo>
                    <a:close/>
                    <a:moveTo>
                      <a:pt x="774880" y="24485"/>
                    </a:moveTo>
                    <a:lnTo>
                      <a:pt x="777142" y="74128"/>
                    </a:lnTo>
                    <a:cubicBezTo>
                      <a:pt x="775758" y="100173"/>
                      <a:pt x="771253" y="125875"/>
                      <a:pt x="767023" y="151568"/>
                    </a:cubicBezTo>
                    <a:lnTo>
                      <a:pt x="766824" y="153387"/>
                    </a:lnTo>
                    <a:lnTo>
                      <a:pt x="763010" y="177270"/>
                    </a:lnTo>
                    <a:lnTo>
                      <a:pt x="758551" y="228943"/>
                    </a:lnTo>
                    <a:lnTo>
                      <a:pt x="766824" y="153387"/>
                    </a:lnTo>
                    <a:lnTo>
                      <a:pt x="771220" y="125860"/>
                    </a:lnTo>
                    <a:cubicBezTo>
                      <a:pt x="773910" y="108702"/>
                      <a:pt x="776220" y="91491"/>
                      <a:pt x="777143" y="74128"/>
                    </a:cubicBezTo>
                    <a:close/>
                    <a:moveTo>
                      <a:pt x="313354" y="0"/>
                    </a:moveTo>
                    <a:lnTo>
                      <a:pt x="777461" y="0"/>
                    </a:lnTo>
                    <a:lnTo>
                      <a:pt x="774743" y="21485"/>
                    </a:lnTo>
                    <a:lnTo>
                      <a:pt x="777461" y="0"/>
                    </a:lnTo>
                    <a:lnTo>
                      <a:pt x="4543952" y="1"/>
                    </a:lnTo>
                    <a:lnTo>
                      <a:pt x="4543952" y="6858000"/>
                    </a:lnTo>
                    <a:lnTo>
                      <a:pt x="284400" y="6858000"/>
                    </a:lnTo>
                    <a:lnTo>
                      <a:pt x="112147" y="6858000"/>
                    </a:lnTo>
                    <a:lnTo>
                      <a:pt x="102447" y="6815515"/>
                    </a:lnTo>
                    <a:cubicBezTo>
                      <a:pt x="96923" y="6793034"/>
                      <a:pt x="87016" y="6771318"/>
                      <a:pt x="83396" y="6748457"/>
                    </a:cubicBezTo>
                    <a:cubicBezTo>
                      <a:pt x="74824" y="6694163"/>
                      <a:pt x="68728" y="6639487"/>
                      <a:pt x="61870" y="6584811"/>
                    </a:cubicBezTo>
                    <a:cubicBezTo>
                      <a:pt x="54821" y="6528423"/>
                      <a:pt x="47391" y="6472224"/>
                      <a:pt x="41105" y="6415832"/>
                    </a:cubicBezTo>
                    <a:cubicBezTo>
                      <a:pt x="37865" y="6384971"/>
                      <a:pt x="37295" y="6353918"/>
                      <a:pt x="34247" y="6323057"/>
                    </a:cubicBezTo>
                    <a:cubicBezTo>
                      <a:pt x="31579" y="6296004"/>
                      <a:pt x="26626" y="6269143"/>
                      <a:pt x="23386" y="6242092"/>
                    </a:cubicBezTo>
                    <a:cubicBezTo>
                      <a:pt x="20720" y="6218659"/>
                      <a:pt x="19196" y="6195036"/>
                      <a:pt x="16528" y="6171604"/>
                    </a:cubicBezTo>
                    <a:cubicBezTo>
                      <a:pt x="12148" y="6134074"/>
                      <a:pt x="7194" y="6096735"/>
                      <a:pt x="2622" y="6059396"/>
                    </a:cubicBezTo>
                    <a:lnTo>
                      <a:pt x="0" y="6041768"/>
                    </a:lnTo>
                    <a:lnTo>
                      <a:pt x="0" y="6000936"/>
                    </a:lnTo>
                    <a:lnTo>
                      <a:pt x="3670" y="5957594"/>
                    </a:lnTo>
                    <a:lnTo>
                      <a:pt x="0" y="5912510"/>
                    </a:lnTo>
                    <a:lnTo>
                      <a:pt x="0" y="5886400"/>
                    </a:lnTo>
                    <a:lnTo>
                      <a:pt x="1098" y="5864317"/>
                    </a:lnTo>
                    <a:cubicBezTo>
                      <a:pt x="7576" y="5839360"/>
                      <a:pt x="16720" y="5815168"/>
                      <a:pt x="24720" y="5790591"/>
                    </a:cubicBezTo>
                    <a:cubicBezTo>
                      <a:pt x="25672" y="5787923"/>
                      <a:pt x="25864" y="5784685"/>
                      <a:pt x="26434" y="5781829"/>
                    </a:cubicBezTo>
                    <a:cubicBezTo>
                      <a:pt x="29675" y="5765634"/>
                      <a:pt x="32913" y="5749633"/>
                      <a:pt x="35771" y="5733439"/>
                    </a:cubicBezTo>
                    <a:cubicBezTo>
                      <a:pt x="37295" y="5724677"/>
                      <a:pt x="37485" y="5715722"/>
                      <a:pt x="38819" y="5706958"/>
                    </a:cubicBezTo>
                    <a:cubicBezTo>
                      <a:pt x="44153" y="5673049"/>
                      <a:pt x="35199" y="5635710"/>
                      <a:pt x="58250" y="5606371"/>
                    </a:cubicBezTo>
                    <a:cubicBezTo>
                      <a:pt x="73110" y="5587320"/>
                      <a:pt x="69680" y="5568841"/>
                      <a:pt x="67394" y="5548459"/>
                    </a:cubicBezTo>
                    <a:cubicBezTo>
                      <a:pt x="65680" y="5533026"/>
                      <a:pt x="66252" y="5517214"/>
                      <a:pt x="66060" y="5501593"/>
                    </a:cubicBezTo>
                    <a:cubicBezTo>
                      <a:pt x="65490" y="5474160"/>
                      <a:pt x="65298" y="5446727"/>
                      <a:pt x="64346" y="5419294"/>
                    </a:cubicBezTo>
                    <a:cubicBezTo>
                      <a:pt x="63966" y="5410530"/>
                      <a:pt x="59202" y="5401578"/>
                      <a:pt x="59964" y="5393004"/>
                    </a:cubicBezTo>
                    <a:cubicBezTo>
                      <a:pt x="63584" y="5353378"/>
                      <a:pt x="69300" y="5313753"/>
                      <a:pt x="72538" y="5274128"/>
                    </a:cubicBezTo>
                    <a:cubicBezTo>
                      <a:pt x="74442" y="5251649"/>
                      <a:pt x="70824" y="5228596"/>
                      <a:pt x="73490" y="5206307"/>
                    </a:cubicBezTo>
                    <a:cubicBezTo>
                      <a:pt x="76538" y="5180590"/>
                      <a:pt x="84348" y="5155444"/>
                      <a:pt x="89113" y="5129915"/>
                    </a:cubicBezTo>
                    <a:cubicBezTo>
                      <a:pt x="90445" y="5122866"/>
                      <a:pt x="88731" y="5115056"/>
                      <a:pt x="88351" y="5107626"/>
                    </a:cubicBezTo>
                    <a:cubicBezTo>
                      <a:pt x="87968" y="5099244"/>
                      <a:pt x="87206" y="5091051"/>
                      <a:pt x="87016" y="5082669"/>
                    </a:cubicBezTo>
                    <a:cubicBezTo>
                      <a:pt x="86634" y="5057140"/>
                      <a:pt x="87206" y="5031613"/>
                      <a:pt x="85872" y="5006085"/>
                    </a:cubicBezTo>
                    <a:cubicBezTo>
                      <a:pt x="85110" y="4990464"/>
                      <a:pt x="77300" y="4974081"/>
                      <a:pt x="80158" y="4959601"/>
                    </a:cubicBezTo>
                    <a:cubicBezTo>
                      <a:pt x="85682" y="4930074"/>
                      <a:pt x="73300" y="4900545"/>
                      <a:pt x="83586" y="4871018"/>
                    </a:cubicBezTo>
                    <a:cubicBezTo>
                      <a:pt x="86634" y="4861872"/>
                      <a:pt x="79014" y="4849299"/>
                      <a:pt x="78634" y="4838249"/>
                    </a:cubicBezTo>
                    <a:cubicBezTo>
                      <a:pt x="77682" y="4810626"/>
                      <a:pt x="77872" y="4783003"/>
                      <a:pt x="78062" y="4755380"/>
                    </a:cubicBezTo>
                    <a:cubicBezTo>
                      <a:pt x="78252" y="4730613"/>
                      <a:pt x="75586" y="4704894"/>
                      <a:pt x="80920" y="4681082"/>
                    </a:cubicBezTo>
                    <a:cubicBezTo>
                      <a:pt x="86634" y="4656125"/>
                      <a:pt x="85872" y="4633646"/>
                      <a:pt x="79396" y="4609451"/>
                    </a:cubicBezTo>
                    <a:cubicBezTo>
                      <a:pt x="75014" y="4592877"/>
                      <a:pt x="74442" y="4575350"/>
                      <a:pt x="73110" y="4558206"/>
                    </a:cubicBezTo>
                    <a:cubicBezTo>
                      <a:pt x="71586" y="4539727"/>
                      <a:pt x="75586" y="4519342"/>
                      <a:pt x="69300" y="4502578"/>
                    </a:cubicBezTo>
                    <a:cubicBezTo>
                      <a:pt x="50629" y="4452664"/>
                      <a:pt x="46629" y="4401418"/>
                      <a:pt x="46629" y="4349221"/>
                    </a:cubicBezTo>
                    <a:cubicBezTo>
                      <a:pt x="46629" y="4339694"/>
                      <a:pt x="49295" y="4329978"/>
                      <a:pt x="52153" y="4320836"/>
                    </a:cubicBezTo>
                    <a:cubicBezTo>
                      <a:pt x="69300" y="4267492"/>
                      <a:pt x="67776" y="4213960"/>
                      <a:pt x="57297" y="4159666"/>
                    </a:cubicBezTo>
                    <a:cubicBezTo>
                      <a:pt x="55011" y="4148426"/>
                      <a:pt x="54629" y="4135853"/>
                      <a:pt x="56915" y="4124613"/>
                    </a:cubicBezTo>
                    <a:cubicBezTo>
                      <a:pt x="63584" y="4092988"/>
                      <a:pt x="74634" y="4062317"/>
                      <a:pt x="79396" y="4030502"/>
                    </a:cubicBezTo>
                    <a:cubicBezTo>
                      <a:pt x="87206" y="3977924"/>
                      <a:pt x="60918" y="3932393"/>
                      <a:pt x="43771" y="3885337"/>
                    </a:cubicBezTo>
                    <a:cubicBezTo>
                      <a:pt x="31627" y="3851760"/>
                      <a:pt x="8016" y="3821934"/>
                      <a:pt x="426" y="3786776"/>
                    </a:cubicBezTo>
                    <a:lnTo>
                      <a:pt x="0" y="3773896"/>
                    </a:lnTo>
                    <a:lnTo>
                      <a:pt x="0" y="3393881"/>
                    </a:lnTo>
                    <a:lnTo>
                      <a:pt x="11838" y="3359515"/>
                    </a:lnTo>
                    <a:cubicBezTo>
                      <a:pt x="14434" y="3346204"/>
                      <a:pt x="14910" y="3332773"/>
                      <a:pt x="12910" y="3318770"/>
                    </a:cubicBezTo>
                    <a:cubicBezTo>
                      <a:pt x="12243" y="3314103"/>
                      <a:pt x="9909" y="3308769"/>
                      <a:pt x="6718" y="3304078"/>
                    </a:cubicBezTo>
                    <a:lnTo>
                      <a:pt x="0" y="3297656"/>
                    </a:lnTo>
                    <a:lnTo>
                      <a:pt x="0" y="3207866"/>
                    </a:lnTo>
                    <a:lnTo>
                      <a:pt x="15553" y="3186770"/>
                    </a:lnTo>
                    <a:cubicBezTo>
                      <a:pt x="28483" y="3162328"/>
                      <a:pt x="30484" y="3134646"/>
                      <a:pt x="36341" y="3107499"/>
                    </a:cubicBezTo>
                    <a:cubicBezTo>
                      <a:pt x="41105" y="3085402"/>
                      <a:pt x="41295" y="3064826"/>
                      <a:pt x="38057" y="3042727"/>
                    </a:cubicBezTo>
                    <a:cubicBezTo>
                      <a:pt x="30817" y="2994721"/>
                      <a:pt x="41105" y="2948046"/>
                      <a:pt x="54249" y="2901942"/>
                    </a:cubicBezTo>
                    <a:cubicBezTo>
                      <a:pt x="63012" y="2871461"/>
                      <a:pt x="68346" y="2840218"/>
                      <a:pt x="77300" y="2809929"/>
                    </a:cubicBezTo>
                    <a:cubicBezTo>
                      <a:pt x="84158" y="2787258"/>
                      <a:pt x="92351" y="2764589"/>
                      <a:pt x="103399" y="2743825"/>
                    </a:cubicBezTo>
                    <a:cubicBezTo>
                      <a:pt x="119594" y="2713722"/>
                      <a:pt x="143978" y="2687435"/>
                      <a:pt x="137500" y="2649142"/>
                    </a:cubicBezTo>
                    <a:cubicBezTo>
                      <a:pt x="131786" y="2615420"/>
                      <a:pt x="143786" y="2584941"/>
                      <a:pt x="155217" y="2554078"/>
                    </a:cubicBezTo>
                    <a:cubicBezTo>
                      <a:pt x="163599" y="2531408"/>
                      <a:pt x="172173" y="2508741"/>
                      <a:pt x="177507" y="2485306"/>
                    </a:cubicBezTo>
                    <a:cubicBezTo>
                      <a:pt x="183794" y="2457491"/>
                      <a:pt x="181126" y="2426058"/>
                      <a:pt x="192748" y="2401291"/>
                    </a:cubicBezTo>
                    <a:cubicBezTo>
                      <a:pt x="204940" y="2375382"/>
                      <a:pt x="196748" y="2353858"/>
                      <a:pt x="193318" y="2330805"/>
                    </a:cubicBezTo>
                    <a:cubicBezTo>
                      <a:pt x="187984" y="2294038"/>
                      <a:pt x="178077" y="2257458"/>
                      <a:pt x="190652" y="2220311"/>
                    </a:cubicBezTo>
                    <a:cubicBezTo>
                      <a:pt x="205892" y="2175162"/>
                      <a:pt x="222275" y="2130392"/>
                      <a:pt x="236753" y="2085053"/>
                    </a:cubicBezTo>
                    <a:cubicBezTo>
                      <a:pt x="242280" y="2067524"/>
                      <a:pt x="244566" y="2048667"/>
                      <a:pt x="247042" y="2030377"/>
                    </a:cubicBezTo>
                    <a:cubicBezTo>
                      <a:pt x="249138" y="2013042"/>
                      <a:pt x="243804" y="1992278"/>
                      <a:pt x="251804" y="1978939"/>
                    </a:cubicBezTo>
                    <a:cubicBezTo>
                      <a:pt x="272379" y="1944648"/>
                      <a:pt x="282475" y="1909407"/>
                      <a:pt x="282475" y="1869779"/>
                    </a:cubicBezTo>
                    <a:cubicBezTo>
                      <a:pt x="282475" y="1854919"/>
                      <a:pt x="291049" y="1840440"/>
                      <a:pt x="292573" y="1825392"/>
                    </a:cubicBezTo>
                    <a:cubicBezTo>
                      <a:pt x="294477" y="1804815"/>
                      <a:pt x="299622" y="1781193"/>
                      <a:pt x="292381" y="1763286"/>
                    </a:cubicBezTo>
                    <a:cubicBezTo>
                      <a:pt x="275237" y="1721184"/>
                      <a:pt x="289525" y="1687085"/>
                      <a:pt x="306480" y="1650316"/>
                    </a:cubicBezTo>
                    <a:cubicBezTo>
                      <a:pt x="323244" y="1614119"/>
                      <a:pt x="336579" y="1576018"/>
                      <a:pt x="347629" y="1537536"/>
                    </a:cubicBezTo>
                    <a:cubicBezTo>
                      <a:pt x="351629" y="1523058"/>
                      <a:pt x="344961" y="1505723"/>
                      <a:pt x="343629" y="1489719"/>
                    </a:cubicBezTo>
                    <a:cubicBezTo>
                      <a:pt x="343247" y="1484003"/>
                      <a:pt x="342675" y="1477716"/>
                      <a:pt x="344581" y="1472574"/>
                    </a:cubicBezTo>
                    <a:cubicBezTo>
                      <a:pt x="362870" y="1422853"/>
                      <a:pt x="376776" y="1372367"/>
                      <a:pt x="367252" y="1318455"/>
                    </a:cubicBezTo>
                    <a:cubicBezTo>
                      <a:pt x="366298" y="1313503"/>
                      <a:pt x="368394" y="1307977"/>
                      <a:pt x="369728" y="1303023"/>
                    </a:cubicBezTo>
                    <a:cubicBezTo>
                      <a:pt x="376586" y="1278828"/>
                      <a:pt x="387444" y="1255205"/>
                      <a:pt x="389921" y="1230632"/>
                    </a:cubicBezTo>
                    <a:cubicBezTo>
                      <a:pt x="396017" y="1170050"/>
                      <a:pt x="398495" y="1109090"/>
                      <a:pt x="402495" y="1048124"/>
                    </a:cubicBezTo>
                    <a:cubicBezTo>
                      <a:pt x="402685" y="1044314"/>
                      <a:pt x="402685" y="1040314"/>
                      <a:pt x="404019" y="1036886"/>
                    </a:cubicBezTo>
                    <a:cubicBezTo>
                      <a:pt x="412211" y="1014405"/>
                      <a:pt x="409543" y="994784"/>
                      <a:pt x="393923" y="975732"/>
                    </a:cubicBezTo>
                    <a:cubicBezTo>
                      <a:pt x="387064" y="967349"/>
                      <a:pt x="383444" y="955919"/>
                      <a:pt x="379634" y="945443"/>
                    </a:cubicBezTo>
                    <a:cubicBezTo>
                      <a:pt x="373918" y="930010"/>
                      <a:pt x="368394" y="914199"/>
                      <a:pt x="364774" y="898197"/>
                    </a:cubicBezTo>
                    <a:cubicBezTo>
                      <a:pt x="361346" y="882383"/>
                      <a:pt x="356583" y="865429"/>
                      <a:pt x="359250" y="850188"/>
                    </a:cubicBezTo>
                    <a:cubicBezTo>
                      <a:pt x="364012" y="822755"/>
                      <a:pt x="374680" y="796654"/>
                      <a:pt x="381730" y="769604"/>
                    </a:cubicBezTo>
                    <a:cubicBezTo>
                      <a:pt x="384206" y="760269"/>
                      <a:pt x="383824" y="749981"/>
                      <a:pt x="384016" y="740267"/>
                    </a:cubicBezTo>
                    <a:cubicBezTo>
                      <a:pt x="384586" y="717976"/>
                      <a:pt x="379062" y="695115"/>
                      <a:pt x="394875" y="674922"/>
                    </a:cubicBezTo>
                    <a:cubicBezTo>
                      <a:pt x="409733" y="656254"/>
                      <a:pt x="405353" y="637391"/>
                      <a:pt x="394113" y="617771"/>
                    </a:cubicBezTo>
                    <a:cubicBezTo>
                      <a:pt x="386110" y="603672"/>
                      <a:pt x="379824" y="587671"/>
                      <a:pt x="376776" y="571859"/>
                    </a:cubicBezTo>
                    <a:cubicBezTo>
                      <a:pt x="372586" y="550140"/>
                      <a:pt x="370870" y="528614"/>
                      <a:pt x="373348" y="505181"/>
                    </a:cubicBezTo>
                    <a:cubicBezTo>
                      <a:pt x="375062" y="488606"/>
                      <a:pt x="375824" y="475080"/>
                      <a:pt x="385920" y="462125"/>
                    </a:cubicBezTo>
                    <a:cubicBezTo>
                      <a:pt x="387444" y="460031"/>
                      <a:pt x="387826" y="456221"/>
                      <a:pt x="387634" y="453363"/>
                    </a:cubicBezTo>
                    <a:cubicBezTo>
                      <a:pt x="384396" y="415834"/>
                      <a:pt x="386110" y="378685"/>
                      <a:pt x="388399" y="340773"/>
                    </a:cubicBezTo>
                    <a:cubicBezTo>
                      <a:pt x="391445" y="292578"/>
                      <a:pt x="382492" y="241900"/>
                      <a:pt x="350487" y="200181"/>
                    </a:cubicBezTo>
                    <a:cubicBezTo>
                      <a:pt x="345723" y="194084"/>
                      <a:pt x="343629" y="184940"/>
                      <a:pt x="342485" y="176938"/>
                    </a:cubicBezTo>
                    <a:cubicBezTo>
                      <a:pt x="337533" y="139218"/>
                      <a:pt x="334103" y="101307"/>
                      <a:pt x="328579" y="63586"/>
                    </a:cubicBezTo>
                    <a:cubicBezTo>
                      <a:pt x="325530" y="43011"/>
                      <a:pt x="322862" y="21485"/>
                      <a:pt x="314480" y="2816"/>
                    </a:cubicBez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1" name="Freeform: Shape 80">
                <a:extLst>
                  <a:ext uri="{FF2B5EF4-FFF2-40B4-BE49-F238E27FC236}">
                    <a16:creationId xmlns:a16="http://schemas.microsoft.com/office/drawing/2014/main" id="{C99245BA-7784-4E0D-ABE1-A4FB596E48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648048" y="0"/>
                <a:ext cx="4543952" cy="6858000"/>
              </a:xfrm>
              <a:custGeom>
                <a:avLst/>
                <a:gdLst>
                  <a:gd name="connsiteX0" fmla="*/ 328959 w 4543952"/>
                  <a:gd name="connsiteY0" fmla="*/ 6564619 h 6858000"/>
                  <a:gd name="connsiteX1" fmla="*/ 306480 w 4543952"/>
                  <a:gd name="connsiteY1" fmla="*/ 6588624 h 6858000"/>
                  <a:gd name="connsiteX2" fmla="*/ 289858 w 4543952"/>
                  <a:gd name="connsiteY2" fmla="*/ 6625223 h 6858000"/>
                  <a:gd name="connsiteX3" fmla="*/ 289858 w 4543952"/>
                  <a:gd name="connsiteY3" fmla="*/ 6625224 h 6858000"/>
                  <a:gd name="connsiteX4" fmla="*/ 289870 w 4543952"/>
                  <a:gd name="connsiteY4" fmla="*/ 6645551 h 6858000"/>
                  <a:gd name="connsiteX5" fmla="*/ 296953 w 4543952"/>
                  <a:gd name="connsiteY5" fmla="*/ 6662539 h 6858000"/>
                  <a:gd name="connsiteX6" fmla="*/ 296953 w 4543952"/>
                  <a:gd name="connsiteY6" fmla="*/ 6662541 h 6858000"/>
                  <a:gd name="connsiteX7" fmla="*/ 296954 w 4543952"/>
                  <a:gd name="connsiteY7" fmla="*/ 6662543 h 6858000"/>
                  <a:gd name="connsiteX8" fmla="*/ 311551 w 4543952"/>
                  <a:gd name="connsiteY8" fmla="*/ 6702975 h 6858000"/>
                  <a:gd name="connsiteX9" fmla="*/ 297715 w 4543952"/>
                  <a:gd name="connsiteY9" fmla="*/ 6742551 h 6858000"/>
                  <a:gd name="connsiteX10" fmla="*/ 297714 w 4543952"/>
                  <a:gd name="connsiteY10" fmla="*/ 6742554 h 6858000"/>
                  <a:gd name="connsiteX11" fmla="*/ 283011 w 4543952"/>
                  <a:gd name="connsiteY11" fmla="*/ 6776799 h 6858000"/>
                  <a:gd name="connsiteX12" fmla="*/ 278238 w 4543952"/>
                  <a:gd name="connsiteY12" fmla="*/ 6812061 h 6858000"/>
                  <a:gd name="connsiteX13" fmla="*/ 278237 w 4543952"/>
                  <a:gd name="connsiteY13" fmla="*/ 6812062 h 6858000"/>
                  <a:gd name="connsiteX14" fmla="*/ 278237 w 4543952"/>
                  <a:gd name="connsiteY14" fmla="*/ 6812063 h 6858000"/>
                  <a:gd name="connsiteX15" fmla="*/ 278238 w 4543952"/>
                  <a:gd name="connsiteY15" fmla="*/ 6812061 h 6858000"/>
                  <a:gd name="connsiteX16" fmla="*/ 297714 w 4543952"/>
                  <a:gd name="connsiteY16" fmla="*/ 6742554 h 6858000"/>
                  <a:gd name="connsiteX17" fmla="*/ 297715 w 4543952"/>
                  <a:gd name="connsiteY17" fmla="*/ 6742552 h 6858000"/>
                  <a:gd name="connsiteX18" fmla="*/ 311551 w 4543952"/>
                  <a:gd name="connsiteY18" fmla="*/ 6702976 h 6858000"/>
                  <a:gd name="connsiteX19" fmla="*/ 311551 w 4543952"/>
                  <a:gd name="connsiteY19" fmla="*/ 6702975 h 6858000"/>
                  <a:gd name="connsiteX20" fmla="*/ 308405 w 4543952"/>
                  <a:gd name="connsiteY20" fmla="*/ 6683026 h 6858000"/>
                  <a:gd name="connsiteX21" fmla="*/ 296954 w 4543952"/>
                  <a:gd name="connsiteY21" fmla="*/ 6662543 h 6858000"/>
                  <a:gd name="connsiteX22" fmla="*/ 296953 w 4543952"/>
                  <a:gd name="connsiteY22" fmla="*/ 6662540 h 6858000"/>
                  <a:gd name="connsiteX23" fmla="*/ 296953 w 4543952"/>
                  <a:gd name="connsiteY23" fmla="*/ 6662539 h 6858000"/>
                  <a:gd name="connsiteX24" fmla="*/ 289858 w 4543952"/>
                  <a:gd name="connsiteY24" fmla="*/ 6625224 h 6858000"/>
                  <a:gd name="connsiteX25" fmla="*/ 306480 w 4543952"/>
                  <a:gd name="connsiteY25" fmla="*/ 6588625 h 6858000"/>
                  <a:gd name="connsiteX26" fmla="*/ 328959 w 4543952"/>
                  <a:gd name="connsiteY26" fmla="*/ 6564620 h 6858000"/>
                  <a:gd name="connsiteX27" fmla="*/ 248638 w 4543952"/>
                  <a:gd name="connsiteY27" fmla="*/ 6438980 h 6858000"/>
                  <a:gd name="connsiteX28" fmla="*/ 268569 w 4543952"/>
                  <a:gd name="connsiteY28" fmla="*/ 6463840 h 6858000"/>
                  <a:gd name="connsiteX29" fmla="*/ 268572 w 4543952"/>
                  <a:gd name="connsiteY29" fmla="*/ 6463848 h 6858000"/>
                  <a:gd name="connsiteX30" fmla="*/ 279556 w 4543952"/>
                  <a:gd name="connsiteY30" fmla="*/ 6508051 h 6858000"/>
                  <a:gd name="connsiteX31" fmla="*/ 282367 w 4543952"/>
                  <a:gd name="connsiteY31" fmla="*/ 6513011 h 6858000"/>
                  <a:gd name="connsiteX32" fmla="*/ 284834 w 4543952"/>
                  <a:gd name="connsiteY32" fmla="*/ 6521803 h 6858000"/>
                  <a:gd name="connsiteX33" fmla="*/ 301172 w 4543952"/>
                  <a:gd name="connsiteY33" fmla="*/ 6546194 h 6858000"/>
                  <a:gd name="connsiteX34" fmla="*/ 301172 w 4543952"/>
                  <a:gd name="connsiteY34" fmla="*/ 6546193 h 6858000"/>
                  <a:gd name="connsiteX35" fmla="*/ 282367 w 4543952"/>
                  <a:gd name="connsiteY35" fmla="*/ 6513011 h 6858000"/>
                  <a:gd name="connsiteX36" fmla="*/ 268572 w 4543952"/>
                  <a:gd name="connsiteY36" fmla="*/ 6463848 h 6858000"/>
                  <a:gd name="connsiteX37" fmla="*/ 268569 w 4543952"/>
                  <a:gd name="connsiteY37" fmla="*/ 6463839 h 6858000"/>
                  <a:gd name="connsiteX38" fmla="*/ 166047 w 4543952"/>
                  <a:gd name="connsiteY38" fmla="*/ 6392242 h 6858000"/>
                  <a:gd name="connsiteX39" fmla="*/ 173364 w 4543952"/>
                  <a:gd name="connsiteY39" fmla="*/ 6407332 h 6858000"/>
                  <a:gd name="connsiteX40" fmla="*/ 173364 w 4543952"/>
                  <a:gd name="connsiteY40" fmla="*/ 6407331 h 6858000"/>
                  <a:gd name="connsiteX41" fmla="*/ 401733 w 4543952"/>
                  <a:gd name="connsiteY41" fmla="*/ 4221390 h 6858000"/>
                  <a:gd name="connsiteX42" fmla="*/ 396017 w 4543952"/>
                  <a:gd name="connsiteY42" fmla="*/ 4253013 h 6858000"/>
                  <a:gd name="connsiteX43" fmla="*/ 356201 w 4543952"/>
                  <a:gd name="connsiteY43" fmla="*/ 4324644 h 6858000"/>
                  <a:gd name="connsiteX44" fmla="*/ 347247 w 4543952"/>
                  <a:gd name="connsiteY44" fmla="*/ 4363889 h 6858000"/>
                  <a:gd name="connsiteX45" fmla="*/ 347247 w 4543952"/>
                  <a:gd name="connsiteY45" fmla="*/ 4363890 h 6858000"/>
                  <a:gd name="connsiteX46" fmla="*/ 348009 w 4543952"/>
                  <a:gd name="connsiteY46" fmla="*/ 4482004 h 6858000"/>
                  <a:gd name="connsiteX47" fmla="*/ 408019 w 4543952"/>
                  <a:gd name="connsiteY47" fmla="*/ 4659174 h 6858000"/>
                  <a:gd name="connsiteX48" fmla="*/ 416021 w 4543952"/>
                  <a:gd name="connsiteY48" fmla="*/ 4677655 h 6858000"/>
                  <a:gd name="connsiteX49" fmla="*/ 425928 w 4543952"/>
                  <a:gd name="connsiteY49" fmla="*/ 4767764 h 6858000"/>
                  <a:gd name="connsiteX50" fmla="*/ 427237 w 4543952"/>
                  <a:gd name="connsiteY50" fmla="*/ 4800482 h 6858000"/>
                  <a:gd name="connsiteX51" fmla="*/ 412401 w 4543952"/>
                  <a:gd name="connsiteY51" fmla="*/ 4828915 h 6858000"/>
                  <a:gd name="connsiteX52" fmla="*/ 391971 w 4543952"/>
                  <a:gd name="connsiteY52" fmla="*/ 4857316 h 6858000"/>
                  <a:gd name="connsiteX53" fmla="*/ 390221 w 4543952"/>
                  <a:gd name="connsiteY53" fmla="*/ 4863342 h 6858000"/>
                  <a:gd name="connsiteX54" fmla="*/ 387469 w 4543952"/>
                  <a:gd name="connsiteY54" fmla="*/ 4867613 h 6858000"/>
                  <a:gd name="connsiteX55" fmla="*/ 382691 w 4543952"/>
                  <a:gd name="connsiteY55" fmla="*/ 4889274 h 6858000"/>
                  <a:gd name="connsiteX56" fmla="*/ 382691 w 4543952"/>
                  <a:gd name="connsiteY56" fmla="*/ 4889275 h 6858000"/>
                  <a:gd name="connsiteX57" fmla="*/ 384396 w 4543952"/>
                  <a:gd name="connsiteY57" fmla="*/ 4912168 h 6858000"/>
                  <a:gd name="connsiteX58" fmla="*/ 385799 w 4543952"/>
                  <a:gd name="connsiteY58" fmla="*/ 4933804 h 6858000"/>
                  <a:gd name="connsiteX59" fmla="*/ 378247 w 4543952"/>
                  <a:gd name="connsiteY59" fmla="*/ 4957452 h 6858000"/>
                  <a:gd name="connsiteX60" fmla="*/ 360964 w 4543952"/>
                  <a:gd name="connsiteY60" fmla="*/ 4987036 h 6858000"/>
                  <a:gd name="connsiteX61" fmla="*/ 334485 w 4543952"/>
                  <a:gd name="connsiteY61" fmla="*/ 5041520 h 6858000"/>
                  <a:gd name="connsiteX62" fmla="*/ 321371 w 4543952"/>
                  <a:gd name="connsiteY62" fmla="*/ 5087422 h 6858000"/>
                  <a:gd name="connsiteX63" fmla="*/ 321364 w 4543952"/>
                  <a:gd name="connsiteY63" fmla="*/ 5087449 h 6858000"/>
                  <a:gd name="connsiteX64" fmla="*/ 315482 w 4543952"/>
                  <a:gd name="connsiteY64" fmla="*/ 5102460 h 6858000"/>
                  <a:gd name="connsiteX65" fmla="*/ 308338 w 4543952"/>
                  <a:gd name="connsiteY65" fmla="*/ 5133219 h 6858000"/>
                  <a:gd name="connsiteX66" fmla="*/ 308337 w 4543952"/>
                  <a:gd name="connsiteY66" fmla="*/ 5133223 h 6858000"/>
                  <a:gd name="connsiteX67" fmla="*/ 308337 w 4543952"/>
                  <a:gd name="connsiteY67" fmla="*/ 5133224 h 6858000"/>
                  <a:gd name="connsiteX68" fmla="*/ 315052 w 4543952"/>
                  <a:gd name="connsiteY68" fmla="*/ 5166113 h 6858000"/>
                  <a:gd name="connsiteX69" fmla="*/ 314362 w 4543952"/>
                  <a:gd name="connsiteY69" fmla="*/ 5172089 h 6858000"/>
                  <a:gd name="connsiteX70" fmla="*/ 311814 w 4543952"/>
                  <a:gd name="connsiteY70" fmla="*/ 5179066 h 6858000"/>
                  <a:gd name="connsiteX71" fmla="*/ 311814 w 4543952"/>
                  <a:gd name="connsiteY71" fmla="*/ 5179067 h 6858000"/>
                  <a:gd name="connsiteX72" fmla="*/ 335437 w 4543952"/>
                  <a:gd name="connsiteY72" fmla="*/ 5272796 h 6858000"/>
                  <a:gd name="connsiteX73" fmla="*/ 360397 w 4543952"/>
                  <a:gd name="connsiteY73" fmla="*/ 5321350 h 6858000"/>
                  <a:gd name="connsiteX74" fmla="*/ 364317 w 4543952"/>
                  <a:gd name="connsiteY74" fmla="*/ 5355013 h 6858000"/>
                  <a:gd name="connsiteX75" fmla="*/ 359440 w 4543952"/>
                  <a:gd name="connsiteY75" fmla="*/ 5385383 h 6858000"/>
                  <a:gd name="connsiteX76" fmla="*/ 351249 w 4543952"/>
                  <a:gd name="connsiteY76" fmla="*/ 5425581 h 6858000"/>
                  <a:gd name="connsiteX77" fmla="*/ 339627 w 4543952"/>
                  <a:gd name="connsiteY77" fmla="*/ 5480636 h 6858000"/>
                  <a:gd name="connsiteX78" fmla="*/ 335103 w 4543952"/>
                  <a:gd name="connsiteY78" fmla="*/ 5507666 h 6858000"/>
                  <a:gd name="connsiteX79" fmla="*/ 335103 w 4543952"/>
                  <a:gd name="connsiteY79" fmla="*/ 5507667 h 6858000"/>
                  <a:gd name="connsiteX80" fmla="*/ 337324 w 4543952"/>
                  <a:gd name="connsiteY80" fmla="*/ 5520421 h 6858000"/>
                  <a:gd name="connsiteX81" fmla="*/ 345722 w 4543952"/>
                  <a:gd name="connsiteY81" fmla="*/ 5531691 h 6858000"/>
                  <a:gd name="connsiteX82" fmla="*/ 345723 w 4543952"/>
                  <a:gd name="connsiteY82" fmla="*/ 5531693 h 6858000"/>
                  <a:gd name="connsiteX83" fmla="*/ 355869 w 4543952"/>
                  <a:gd name="connsiteY83" fmla="*/ 5547577 h 6858000"/>
                  <a:gd name="connsiteX84" fmla="*/ 346295 w 4543952"/>
                  <a:gd name="connsiteY84" fmla="*/ 5562745 h 6858000"/>
                  <a:gd name="connsiteX85" fmla="*/ 275047 w 4543952"/>
                  <a:gd name="connsiteY85" fmla="*/ 5704482 h 6858000"/>
                  <a:gd name="connsiteX86" fmla="*/ 269141 w 4543952"/>
                  <a:gd name="connsiteY86" fmla="*/ 5740487 h 6858000"/>
                  <a:gd name="connsiteX87" fmla="*/ 260376 w 4543952"/>
                  <a:gd name="connsiteY87" fmla="*/ 5760872 h 6858000"/>
                  <a:gd name="connsiteX88" fmla="*/ 171981 w 4543952"/>
                  <a:gd name="connsiteY88" fmla="*/ 5883750 h 6858000"/>
                  <a:gd name="connsiteX89" fmla="*/ 171979 w 4543952"/>
                  <a:gd name="connsiteY89" fmla="*/ 5883755 h 6858000"/>
                  <a:gd name="connsiteX90" fmla="*/ 160957 w 4543952"/>
                  <a:gd name="connsiteY90" fmla="*/ 5909350 h 6858000"/>
                  <a:gd name="connsiteX91" fmla="*/ 154076 w 4543952"/>
                  <a:gd name="connsiteY91" fmla="*/ 5935945 h 6858000"/>
                  <a:gd name="connsiteX92" fmla="*/ 154075 w 4543952"/>
                  <a:gd name="connsiteY92" fmla="*/ 5935948 h 6858000"/>
                  <a:gd name="connsiteX93" fmla="*/ 154075 w 4543952"/>
                  <a:gd name="connsiteY93" fmla="*/ 5935949 h 6858000"/>
                  <a:gd name="connsiteX94" fmla="*/ 154242 w 4543952"/>
                  <a:gd name="connsiteY94" fmla="*/ 5964476 h 6858000"/>
                  <a:gd name="connsiteX95" fmla="*/ 157695 w 4543952"/>
                  <a:gd name="connsiteY95" fmla="*/ 5993289 h 6858000"/>
                  <a:gd name="connsiteX96" fmla="*/ 157695 w 4543952"/>
                  <a:gd name="connsiteY96" fmla="*/ 5993291 h 6858000"/>
                  <a:gd name="connsiteX97" fmla="*/ 164171 w 4543952"/>
                  <a:gd name="connsiteY97" fmla="*/ 6026440 h 6858000"/>
                  <a:gd name="connsiteX98" fmla="*/ 220371 w 4543952"/>
                  <a:gd name="connsiteY98" fmla="*/ 6108738 h 6858000"/>
                  <a:gd name="connsiteX99" fmla="*/ 234064 w 4543952"/>
                  <a:gd name="connsiteY99" fmla="*/ 6133314 h 6858000"/>
                  <a:gd name="connsiteX100" fmla="*/ 218468 w 4543952"/>
                  <a:gd name="connsiteY100" fmla="*/ 6155599 h 6858000"/>
                  <a:gd name="connsiteX101" fmla="*/ 218465 w 4543952"/>
                  <a:gd name="connsiteY101" fmla="*/ 6155601 h 6858000"/>
                  <a:gd name="connsiteX102" fmla="*/ 179794 w 4543952"/>
                  <a:gd name="connsiteY102" fmla="*/ 6228755 h 6858000"/>
                  <a:gd name="connsiteX103" fmla="*/ 162457 w 4543952"/>
                  <a:gd name="connsiteY103" fmla="*/ 6361538 h 6858000"/>
                  <a:gd name="connsiteX104" fmla="*/ 162457 w 4543952"/>
                  <a:gd name="connsiteY104" fmla="*/ 6361539 h 6858000"/>
                  <a:gd name="connsiteX105" fmla="*/ 179794 w 4543952"/>
                  <a:gd name="connsiteY105" fmla="*/ 6228756 h 6858000"/>
                  <a:gd name="connsiteX106" fmla="*/ 218465 w 4543952"/>
                  <a:gd name="connsiteY106" fmla="*/ 6155602 h 6858000"/>
                  <a:gd name="connsiteX107" fmla="*/ 218468 w 4543952"/>
                  <a:gd name="connsiteY107" fmla="*/ 6155599 h 6858000"/>
                  <a:gd name="connsiteX108" fmla="*/ 230364 w 4543952"/>
                  <a:gd name="connsiteY108" fmla="*/ 6143189 h 6858000"/>
                  <a:gd name="connsiteX109" fmla="*/ 234064 w 4543952"/>
                  <a:gd name="connsiteY109" fmla="*/ 6133314 h 6858000"/>
                  <a:gd name="connsiteX110" fmla="*/ 234064 w 4543952"/>
                  <a:gd name="connsiteY110" fmla="*/ 6133313 h 6858000"/>
                  <a:gd name="connsiteX111" fmla="*/ 220371 w 4543952"/>
                  <a:gd name="connsiteY111" fmla="*/ 6108737 h 6858000"/>
                  <a:gd name="connsiteX112" fmla="*/ 164171 w 4543952"/>
                  <a:gd name="connsiteY112" fmla="*/ 6026439 h 6858000"/>
                  <a:gd name="connsiteX113" fmla="*/ 157695 w 4543952"/>
                  <a:gd name="connsiteY113" fmla="*/ 5993290 h 6858000"/>
                  <a:gd name="connsiteX114" fmla="*/ 157695 w 4543952"/>
                  <a:gd name="connsiteY114" fmla="*/ 5993289 h 6858000"/>
                  <a:gd name="connsiteX115" fmla="*/ 154075 w 4543952"/>
                  <a:gd name="connsiteY115" fmla="*/ 5935949 h 6858000"/>
                  <a:gd name="connsiteX116" fmla="*/ 154076 w 4543952"/>
                  <a:gd name="connsiteY116" fmla="*/ 5935945 h 6858000"/>
                  <a:gd name="connsiteX117" fmla="*/ 171979 w 4543952"/>
                  <a:gd name="connsiteY117" fmla="*/ 5883755 h 6858000"/>
                  <a:gd name="connsiteX118" fmla="*/ 171981 w 4543952"/>
                  <a:gd name="connsiteY118" fmla="*/ 5883751 h 6858000"/>
                  <a:gd name="connsiteX119" fmla="*/ 260376 w 4543952"/>
                  <a:gd name="connsiteY119" fmla="*/ 5760873 h 6858000"/>
                  <a:gd name="connsiteX120" fmla="*/ 269141 w 4543952"/>
                  <a:gd name="connsiteY120" fmla="*/ 5740488 h 6858000"/>
                  <a:gd name="connsiteX121" fmla="*/ 275047 w 4543952"/>
                  <a:gd name="connsiteY121" fmla="*/ 5704483 h 6858000"/>
                  <a:gd name="connsiteX122" fmla="*/ 346295 w 4543952"/>
                  <a:gd name="connsiteY122" fmla="*/ 5562746 h 6858000"/>
                  <a:gd name="connsiteX123" fmla="*/ 355869 w 4543952"/>
                  <a:gd name="connsiteY123" fmla="*/ 5547578 h 6858000"/>
                  <a:gd name="connsiteX124" fmla="*/ 355869 w 4543952"/>
                  <a:gd name="connsiteY124" fmla="*/ 5547577 h 6858000"/>
                  <a:gd name="connsiteX125" fmla="*/ 345723 w 4543952"/>
                  <a:gd name="connsiteY125" fmla="*/ 5531692 h 6858000"/>
                  <a:gd name="connsiteX126" fmla="*/ 345722 w 4543952"/>
                  <a:gd name="connsiteY126" fmla="*/ 5531691 h 6858000"/>
                  <a:gd name="connsiteX127" fmla="*/ 335103 w 4543952"/>
                  <a:gd name="connsiteY127" fmla="*/ 5507667 h 6858000"/>
                  <a:gd name="connsiteX128" fmla="*/ 339627 w 4543952"/>
                  <a:gd name="connsiteY128" fmla="*/ 5480637 h 6858000"/>
                  <a:gd name="connsiteX129" fmla="*/ 351249 w 4543952"/>
                  <a:gd name="connsiteY129" fmla="*/ 5425582 h 6858000"/>
                  <a:gd name="connsiteX130" fmla="*/ 359440 w 4543952"/>
                  <a:gd name="connsiteY130" fmla="*/ 5385384 h 6858000"/>
                  <a:gd name="connsiteX131" fmla="*/ 364317 w 4543952"/>
                  <a:gd name="connsiteY131" fmla="*/ 5355014 h 6858000"/>
                  <a:gd name="connsiteX132" fmla="*/ 364317 w 4543952"/>
                  <a:gd name="connsiteY132" fmla="*/ 5355013 h 6858000"/>
                  <a:gd name="connsiteX133" fmla="*/ 362870 w 4543952"/>
                  <a:gd name="connsiteY133" fmla="*/ 5326162 h 6858000"/>
                  <a:gd name="connsiteX134" fmla="*/ 360397 w 4543952"/>
                  <a:gd name="connsiteY134" fmla="*/ 5321350 h 6858000"/>
                  <a:gd name="connsiteX135" fmla="*/ 359341 w 4543952"/>
                  <a:gd name="connsiteY135" fmla="*/ 5312287 h 6858000"/>
                  <a:gd name="connsiteX136" fmla="*/ 335437 w 4543952"/>
                  <a:gd name="connsiteY136" fmla="*/ 5272795 h 6858000"/>
                  <a:gd name="connsiteX137" fmla="*/ 311981 w 4543952"/>
                  <a:gd name="connsiteY137" fmla="*/ 5229432 h 6858000"/>
                  <a:gd name="connsiteX138" fmla="*/ 311814 w 4543952"/>
                  <a:gd name="connsiteY138" fmla="*/ 5179067 h 6858000"/>
                  <a:gd name="connsiteX139" fmla="*/ 314362 w 4543952"/>
                  <a:gd name="connsiteY139" fmla="*/ 5172090 h 6858000"/>
                  <a:gd name="connsiteX140" fmla="*/ 315052 w 4543952"/>
                  <a:gd name="connsiteY140" fmla="*/ 5166113 h 6858000"/>
                  <a:gd name="connsiteX141" fmla="*/ 315052 w 4543952"/>
                  <a:gd name="connsiteY141" fmla="*/ 5166112 h 6858000"/>
                  <a:gd name="connsiteX142" fmla="*/ 308337 w 4543952"/>
                  <a:gd name="connsiteY142" fmla="*/ 5133224 h 6858000"/>
                  <a:gd name="connsiteX143" fmla="*/ 308338 w 4543952"/>
                  <a:gd name="connsiteY143" fmla="*/ 5133219 h 6858000"/>
                  <a:gd name="connsiteX144" fmla="*/ 321364 w 4543952"/>
                  <a:gd name="connsiteY144" fmla="*/ 5087449 h 6858000"/>
                  <a:gd name="connsiteX145" fmla="*/ 327270 w 4543952"/>
                  <a:gd name="connsiteY145" fmla="*/ 5072375 h 6858000"/>
                  <a:gd name="connsiteX146" fmla="*/ 334485 w 4543952"/>
                  <a:gd name="connsiteY146" fmla="*/ 5041521 h 6858000"/>
                  <a:gd name="connsiteX147" fmla="*/ 360964 w 4543952"/>
                  <a:gd name="connsiteY147" fmla="*/ 4987037 h 6858000"/>
                  <a:gd name="connsiteX148" fmla="*/ 376969 w 4543952"/>
                  <a:gd name="connsiteY148" fmla="*/ 4961455 h 6858000"/>
                  <a:gd name="connsiteX149" fmla="*/ 378247 w 4543952"/>
                  <a:gd name="connsiteY149" fmla="*/ 4957452 h 6858000"/>
                  <a:gd name="connsiteX150" fmla="*/ 381039 w 4543952"/>
                  <a:gd name="connsiteY150" fmla="*/ 4952672 h 6858000"/>
                  <a:gd name="connsiteX151" fmla="*/ 385799 w 4543952"/>
                  <a:gd name="connsiteY151" fmla="*/ 4933804 h 6858000"/>
                  <a:gd name="connsiteX152" fmla="*/ 384396 w 4543952"/>
                  <a:gd name="connsiteY152" fmla="*/ 4912167 h 6858000"/>
                  <a:gd name="connsiteX153" fmla="*/ 382691 w 4543952"/>
                  <a:gd name="connsiteY153" fmla="*/ 4889274 h 6858000"/>
                  <a:gd name="connsiteX154" fmla="*/ 390221 w 4543952"/>
                  <a:gd name="connsiteY154" fmla="*/ 4863342 h 6858000"/>
                  <a:gd name="connsiteX155" fmla="*/ 412401 w 4543952"/>
                  <a:gd name="connsiteY155" fmla="*/ 4828916 h 6858000"/>
                  <a:gd name="connsiteX156" fmla="*/ 427237 w 4543952"/>
                  <a:gd name="connsiteY156" fmla="*/ 4800483 h 6858000"/>
                  <a:gd name="connsiteX157" fmla="*/ 427237 w 4543952"/>
                  <a:gd name="connsiteY157" fmla="*/ 4800482 h 6858000"/>
                  <a:gd name="connsiteX158" fmla="*/ 425928 w 4543952"/>
                  <a:gd name="connsiteY158" fmla="*/ 4767763 h 6858000"/>
                  <a:gd name="connsiteX159" fmla="*/ 416021 w 4543952"/>
                  <a:gd name="connsiteY159" fmla="*/ 4677654 h 6858000"/>
                  <a:gd name="connsiteX160" fmla="*/ 408019 w 4543952"/>
                  <a:gd name="connsiteY160" fmla="*/ 4659173 h 6858000"/>
                  <a:gd name="connsiteX161" fmla="*/ 348009 w 4543952"/>
                  <a:gd name="connsiteY161" fmla="*/ 4482003 h 6858000"/>
                  <a:gd name="connsiteX162" fmla="*/ 347247 w 4543952"/>
                  <a:gd name="connsiteY162" fmla="*/ 4363890 h 6858000"/>
                  <a:gd name="connsiteX163" fmla="*/ 356201 w 4543952"/>
                  <a:gd name="connsiteY163" fmla="*/ 4324645 h 6858000"/>
                  <a:gd name="connsiteX164" fmla="*/ 396017 w 4543952"/>
                  <a:gd name="connsiteY164" fmla="*/ 4253014 h 6858000"/>
                  <a:gd name="connsiteX165" fmla="*/ 401733 w 4543952"/>
                  <a:gd name="connsiteY165" fmla="*/ 4221391 h 6858000"/>
                  <a:gd name="connsiteX166" fmla="*/ 332842 w 4543952"/>
                  <a:gd name="connsiteY166" fmla="*/ 2836171 h 6858000"/>
                  <a:gd name="connsiteX167" fmla="*/ 332842 w 4543952"/>
                  <a:gd name="connsiteY167" fmla="*/ 2836172 h 6858000"/>
                  <a:gd name="connsiteX168" fmla="*/ 341533 w 4543952"/>
                  <a:gd name="connsiteY168" fmla="*/ 2848793 h 6858000"/>
                  <a:gd name="connsiteX169" fmla="*/ 358166 w 4543952"/>
                  <a:gd name="connsiteY169" fmla="*/ 2903544 h 6858000"/>
                  <a:gd name="connsiteX170" fmla="*/ 366072 w 4543952"/>
                  <a:gd name="connsiteY170" fmla="*/ 2947858 h 6858000"/>
                  <a:gd name="connsiteX171" fmla="*/ 366072 w 4543952"/>
                  <a:gd name="connsiteY171" fmla="*/ 2947862 h 6858000"/>
                  <a:gd name="connsiteX172" fmla="*/ 362488 w 4543952"/>
                  <a:gd name="connsiteY172" fmla="*/ 2982147 h 6858000"/>
                  <a:gd name="connsiteX173" fmla="*/ 350796 w 4543952"/>
                  <a:gd name="connsiteY173" fmla="*/ 3077400 h 6858000"/>
                  <a:gd name="connsiteX174" fmla="*/ 350796 w 4543952"/>
                  <a:gd name="connsiteY174" fmla="*/ 3077401 h 6858000"/>
                  <a:gd name="connsiteX175" fmla="*/ 363250 w 4543952"/>
                  <a:gd name="connsiteY175" fmla="*/ 3172654 h 6858000"/>
                  <a:gd name="connsiteX176" fmla="*/ 410877 w 4543952"/>
                  <a:gd name="connsiteY176" fmla="*/ 3489467 h 6858000"/>
                  <a:gd name="connsiteX177" fmla="*/ 432976 w 4543952"/>
                  <a:gd name="connsiteY177" fmla="*/ 3544713 h 6858000"/>
                  <a:gd name="connsiteX178" fmla="*/ 445520 w 4543952"/>
                  <a:gd name="connsiteY178" fmla="*/ 3562320 h 6858000"/>
                  <a:gd name="connsiteX179" fmla="*/ 450598 w 4543952"/>
                  <a:gd name="connsiteY179" fmla="*/ 3574407 h 6858000"/>
                  <a:gd name="connsiteX180" fmla="*/ 448246 w 4543952"/>
                  <a:gd name="connsiteY180" fmla="*/ 3587173 h 6858000"/>
                  <a:gd name="connsiteX181" fmla="*/ 438500 w 4543952"/>
                  <a:gd name="connsiteY181" fmla="*/ 3606816 h 6858000"/>
                  <a:gd name="connsiteX182" fmla="*/ 424974 w 4543952"/>
                  <a:gd name="connsiteY182" fmla="*/ 3630631 h 6858000"/>
                  <a:gd name="connsiteX183" fmla="*/ 400733 w 4543952"/>
                  <a:gd name="connsiteY183" fmla="*/ 3680162 h 6858000"/>
                  <a:gd name="connsiteX184" fmla="*/ 400733 w 4543952"/>
                  <a:gd name="connsiteY184" fmla="*/ 3680163 h 6858000"/>
                  <a:gd name="connsiteX185" fmla="*/ 404781 w 4543952"/>
                  <a:gd name="connsiteY185" fmla="*/ 3734837 h 6858000"/>
                  <a:gd name="connsiteX186" fmla="*/ 404399 w 4543952"/>
                  <a:gd name="connsiteY186" fmla="*/ 3754651 h 6858000"/>
                  <a:gd name="connsiteX187" fmla="*/ 398042 w 4543952"/>
                  <a:gd name="connsiteY187" fmla="*/ 3789775 h 6858000"/>
                  <a:gd name="connsiteX188" fmla="*/ 398042 w 4543952"/>
                  <a:gd name="connsiteY188" fmla="*/ 3789776 h 6858000"/>
                  <a:gd name="connsiteX189" fmla="*/ 412973 w 4543952"/>
                  <a:gd name="connsiteY189" fmla="*/ 3822472 h 6858000"/>
                  <a:gd name="connsiteX190" fmla="*/ 427308 w 4543952"/>
                  <a:gd name="connsiteY190" fmla="*/ 3852619 h 6858000"/>
                  <a:gd name="connsiteX191" fmla="*/ 417926 w 4543952"/>
                  <a:gd name="connsiteY191" fmla="*/ 3885336 h 6858000"/>
                  <a:gd name="connsiteX192" fmla="*/ 417925 w 4543952"/>
                  <a:gd name="connsiteY192" fmla="*/ 3885337 h 6858000"/>
                  <a:gd name="connsiteX193" fmla="*/ 386040 w 4543952"/>
                  <a:gd name="connsiteY193" fmla="*/ 3962158 h 6858000"/>
                  <a:gd name="connsiteX194" fmla="*/ 386040 w 4543952"/>
                  <a:gd name="connsiteY194" fmla="*/ 3962159 h 6858000"/>
                  <a:gd name="connsiteX195" fmla="*/ 388431 w 4543952"/>
                  <a:gd name="connsiteY195" fmla="*/ 4002409 h 6858000"/>
                  <a:gd name="connsiteX196" fmla="*/ 401733 w 4543952"/>
                  <a:gd name="connsiteY196" fmla="*/ 4043837 h 6858000"/>
                  <a:gd name="connsiteX197" fmla="*/ 401733 w 4543952"/>
                  <a:gd name="connsiteY197" fmla="*/ 4043839 h 6858000"/>
                  <a:gd name="connsiteX198" fmla="*/ 416855 w 4543952"/>
                  <a:gd name="connsiteY198" fmla="*/ 4103825 h 6858000"/>
                  <a:gd name="connsiteX199" fmla="*/ 405544 w 4543952"/>
                  <a:gd name="connsiteY199" fmla="*/ 4165381 h 6858000"/>
                  <a:gd name="connsiteX200" fmla="*/ 405543 w 4543952"/>
                  <a:gd name="connsiteY200" fmla="*/ 4165382 h 6858000"/>
                  <a:gd name="connsiteX201" fmla="*/ 401638 w 4543952"/>
                  <a:gd name="connsiteY201" fmla="*/ 4192386 h 6858000"/>
                  <a:gd name="connsiteX202" fmla="*/ 401638 w 4543952"/>
                  <a:gd name="connsiteY202" fmla="*/ 4192387 h 6858000"/>
                  <a:gd name="connsiteX203" fmla="*/ 405543 w 4543952"/>
                  <a:gd name="connsiteY203" fmla="*/ 4165383 h 6858000"/>
                  <a:gd name="connsiteX204" fmla="*/ 405544 w 4543952"/>
                  <a:gd name="connsiteY204" fmla="*/ 4165381 h 6858000"/>
                  <a:gd name="connsiteX205" fmla="*/ 414887 w 4543952"/>
                  <a:gd name="connsiteY205" fmla="*/ 4134255 h 6858000"/>
                  <a:gd name="connsiteX206" fmla="*/ 416855 w 4543952"/>
                  <a:gd name="connsiteY206" fmla="*/ 4103825 h 6858000"/>
                  <a:gd name="connsiteX207" fmla="*/ 416855 w 4543952"/>
                  <a:gd name="connsiteY207" fmla="*/ 4103824 h 6858000"/>
                  <a:gd name="connsiteX208" fmla="*/ 401733 w 4543952"/>
                  <a:gd name="connsiteY208" fmla="*/ 4043838 h 6858000"/>
                  <a:gd name="connsiteX209" fmla="*/ 401733 w 4543952"/>
                  <a:gd name="connsiteY209" fmla="*/ 4043837 h 6858000"/>
                  <a:gd name="connsiteX210" fmla="*/ 386040 w 4543952"/>
                  <a:gd name="connsiteY210" fmla="*/ 3962159 h 6858000"/>
                  <a:gd name="connsiteX211" fmla="*/ 395544 w 4543952"/>
                  <a:gd name="connsiteY211" fmla="*/ 3923124 h 6858000"/>
                  <a:gd name="connsiteX212" fmla="*/ 417925 w 4543952"/>
                  <a:gd name="connsiteY212" fmla="*/ 3885338 h 6858000"/>
                  <a:gd name="connsiteX213" fmla="*/ 417926 w 4543952"/>
                  <a:gd name="connsiteY213" fmla="*/ 3885336 h 6858000"/>
                  <a:gd name="connsiteX214" fmla="*/ 426528 w 4543952"/>
                  <a:gd name="connsiteY214" fmla="*/ 3868763 h 6858000"/>
                  <a:gd name="connsiteX215" fmla="*/ 427308 w 4543952"/>
                  <a:gd name="connsiteY215" fmla="*/ 3852619 h 6858000"/>
                  <a:gd name="connsiteX216" fmla="*/ 427308 w 4543952"/>
                  <a:gd name="connsiteY216" fmla="*/ 3852618 h 6858000"/>
                  <a:gd name="connsiteX217" fmla="*/ 412973 w 4543952"/>
                  <a:gd name="connsiteY217" fmla="*/ 3822471 h 6858000"/>
                  <a:gd name="connsiteX218" fmla="*/ 398042 w 4543952"/>
                  <a:gd name="connsiteY218" fmla="*/ 3789775 h 6858000"/>
                  <a:gd name="connsiteX219" fmla="*/ 404399 w 4543952"/>
                  <a:gd name="connsiteY219" fmla="*/ 3754652 h 6858000"/>
                  <a:gd name="connsiteX220" fmla="*/ 404781 w 4543952"/>
                  <a:gd name="connsiteY220" fmla="*/ 3734837 h 6858000"/>
                  <a:gd name="connsiteX221" fmla="*/ 404781 w 4543952"/>
                  <a:gd name="connsiteY221" fmla="*/ 3734836 h 6858000"/>
                  <a:gd name="connsiteX222" fmla="*/ 400733 w 4543952"/>
                  <a:gd name="connsiteY222" fmla="*/ 3680163 h 6858000"/>
                  <a:gd name="connsiteX223" fmla="*/ 407246 w 4543952"/>
                  <a:gd name="connsiteY223" fmla="*/ 3654415 h 6858000"/>
                  <a:gd name="connsiteX224" fmla="*/ 424974 w 4543952"/>
                  <a:gd name="connsiteY224" fmla="*/ 3630632 h 6858000"/>
                  <a:gd name="connsiteX225" fmla="*/ 438500 w 4543952"/>
                  <a:gd name="connsiteY225" fmla="*/ 3606817 h 6858000"/>
                  <a:gd name="connsiteX226" fmla="*/ 450598 w 4543952"/>
                  <a:gd name="connsiteY226" fmla="*/ 3574408 h 6858000"/>
                  <a:gd name="connsiteX227" fmla="*/ 450598 w 4543952"/>
                  <a:gd name="connsiteY227" fmla="*/ 3574407 h 6858000"/>
                  <a:gd name="connsiteX228" fmla="*/ 432976 w 4543952"/>
                  <a:gd name="connsiteY228" fmla="*/ 3544712 h 6858000"/>
                  <a:gd name="connsiteX229" fmla="*/ 410877 w 4543952"/>
                  <a:gd name="connsiteY229" fmla="*/ 3489466 h 6858000"/>
                  <a:gd name="connsiteX230" fmla="*/ 363250 w 4543952"/>
                  <a:gd name="connsiteY230" fmla="*/ 3172653 h 6858000"/>
                  <a:gd name="connsiteX231" fmla="*/ 350796 w 4543952"/>
                  <a:gd name="connsiteY231" fmla="*/ 3077401 h 6858000"/>
                  <a:gd name="connsiteX232" fmla="*/ 362488 w 4543952"/>
                  <a:gd name="connsiteY232" fmla="*/ 2982148 h 6858000"/>
                  <a:gd name="connsiteX233" fmla="*/ 366072 w 4543952"/>
                  <a:gd name="connsiteY233" fmla="*/ 2947862 h 6858000"/>
                  <a:gd name="connsiteX234" fmla="*/ 366072 w 4543952"/>
                  <a:gd name="connsiteY234" fmla="*/ 2947861 h 6858000"/>
                  <a:gd name="connsiteX235" fmla="*/ 366072 w 4543952"/>
                  <a:gd name="connsiteY235" fmla="*/ 2947858 h 6858000"/>
                  <a:gd name="connsiteX236" fmla="*/ 361441 w 4543952"/>
                  <a:gd name="connsiteY236" fmla="*/ 2914327 h 6858000"/>
                  <a:gd name="connsiteX237" fmla="*/ 358166 w 4543952"/>
                  <a:gd name="connsiteY237" fmla="*/ 2903544 h 6858000"/>
                  <a:gd name="connsiteX238" fmla="*/ 357138 w 4543952"/>
                  <a:gd name="connsiteY238" fmla="*/ 2897784 h 6858000"/>
                  <a:gd name="connsiteX239" fmla="*/ 341533 w 4543952"/>
                  <a:gd name="connsiteY239" fmla="*/ 2848792 h 6858000"/>
                  <a:gd name="connsiteX240" fmla="*/ 296001 w 4543952"/>
                  <a:gd name="connsiteY240" fmla="*/ 2745351 h 6858000"/>
                  <a:gd name="connsiteX241" fmla="*/ 289670 w 4543952"/>
                  <a:gd name="connsiteY241" fmla="*/ 2770757 h 6858000"/>
                  <a:gd name="connsiteX242" fmla="*/ 290080 w 4543952"/>
                  <a:gd name="connsiteY242" fmla="*/ 2778005 h 6858000"/>
                  <a:gd name="connsiteX243" fmla="*/ 289301 w 4543952"/>
                  <a:gd name="connsiteY243" fmla="*/ 2782304 h 6858000"/>
                  <a:gd name="connsiteX244" fmla="*/ 290501 w 4543952"/>
                  <a:gd name="connsiteY244" fmla="*/ 2785439 h 6858000"/>
                  <a:gd name="connsiteX245" fmla="*/ 290929 w 4543952"/>
                  <a:gd name="connsiteY245" fmla="*/ 2793022 h 6858000"/>
                  <a:gd name="connsiteX246" fmla="*/ 300579 w 4543952"/>
                  <a:gd name="connsiteY246" fmla="*/ 2811779 h 6858000"/>
                  <a:gd name="connsiteX247" fmla="*/ 300582 w 4543952"/>
                  <a:gd name="connsiteY247" fmla="*/ 2811786 h 6858000"/>
                  <a:gd name="connsiteX248" fmla="*/ 300583 w 4543952"/>
                  <a:gd name="connsiteY248" fmla="*/ 2811786 h 6858000"/>
                  <a:gd name="connsiteX249" fmla="*/ 300579 w 4543952"/>
                  <a:gd name="connsiteY249" fmla="*/ 2811779 h 6858000"/>
                  <a:gd name="connsiteX250" fmla="*/ 290501 w 4543952"/>
                  <a:gd name="connsiteY250" fmla="*/ 2785439 h 6858000"/>
                  <a:gd name="connsiteX251" fmla="*/ 290080 w 4543952"/>
                  <a:gd name="connsiteY251" fmla="*/ 2778005 h 6858000"/>
                  <a:gd name="connsiteX252" fmla="*/ 817328 w 4543952"/>
                  <a:gd name="connsiteY252" fmla="*/ 1508457 h 6858000"/>
                  <a:gd name="connsiteX253" fmla="*/ 845421 w 4543952"/>
                  <a:gd name="connsiteY253" fmla="*/ 1596212 h 6858000"/>
                  <a:gd name="connsiteX254" fmla="*/ 843517 w 4543952"/>
                  <a:gd name="connsiteY254" fmla="*/ 1624979 h 6858000"/>
                  <a:gd name="connsiteX255" fmla="*/ 786935 w 4543952"/>
                  <a:gd name="connsiteY255" fmla="*/ 1697752 h 6858000"/>
                  <a:gd name="connsiteX256" fmla="*/ 764267 w 4543952"/>
                  <a:gd name="connsiteY256" fmla="*/ 1733187 h 6858000"/>
                  <a:gd name="connsiteX257" fmla="*/ 722546 w 4543952"/>
                  <a:gd name="connsiteY257" fmla="*/ 1833774 h 6858000"/>
                  <a:gd name="connsiteX258" fmla="*/ 714925 w 4543952"/>
                  <a:gd name="connsiteY258" fmla="*/ 1842157 h 6858000"/>
                  <a:gd name="connsiteX259" fmla="*/ 624434 w 4543952"/>
                  <a:gd name="connsiteY259" fmla="*/ 1916453 h 6858000"/>
                  <a:gd name="connsiteX260" fmla="*/ 609004 w 4543952"/>
                  <a:gd name="connsiteY260" fmla="*/ 1933218 h 6858000"/>
                  <a:gd name="connsiteX261" fmla="*/ 584999 w 4543952"/>
                  <a:gd name="connsiteY261" fmla="*/ 1953412 h 6858000"/>
                  <a:gd name="connsiteX262" fmla="*/ 538516 w 4543952"/>
                  <a:gd name="connsiteY262" fmla="*/ 2016468 h 6858000"/>
                  <a:gd name="connsiteX263" fmla="*/ 523657 w 4543952"/>
                  <a:gd name="connsiteY263" fmla="*/ 2094577 h 6858000"/>
                  <a:gd name="connsiteX264" fmla="*/ 500986 w 4543952"/>
                  <a:gd name="connsiteY264" fmla="*/ 2188878 h 6858000"/>
                  <a:gd name="connsiteX265" fmla="*/ 485746 w 4543952"/>
                  <a:gd name="connsiteY265" fmla="*/ 2228313 h 6858000"/>
                  <a:gd name="connsiteX266" fmla="*/ 456789 w 4543952"/>
                  <a:gd name="connsiteY266" fmla="*/ 2334043 h 6858000"/>
                  <a:gd name="connsiteX267" fmla="*/ 432404 w 4543952"/>
                  <a:gd name="connsiteY267" fmla="*/ 2409484 h 6858000"/>
                  <a:gd name="connsiteX268" fmla="*/ 415303 w 4543952"/>
                  <a:gd name="connsiteY268" fmla="*/ 2435912 h 6858000"/>
                  <a:gd name="connsiteX269" fmla="*/ 415303 w 4543952"/>
                  <a:gd name="connsiteY269" fmla="*/ 2435912 h 6858000"/>
                  <a:gd name="connsiteX270" fmla="*/ 415303 w 4543952"/>
                  <a:gd name="connsiteY270" fmla="*/ 2435912 h 6858000"/>
                  <a:gd name="connsiteX271" fmla="*/ 414227 w 4543952"/>
                  <a:gd name="connsiteY271" fmla="*/ 2440915 h 6858000"/>
                  <a:gd name="connsiteX272" fmla="*/ 409472 w 4543952"/>
                  <a:gd name="connsiteY272" fmla="*/ 2463016 h 6858000"/>
                  <a:gd name="connsiteX273" fmla="*/ 409472 w 4543952"/>
                  <a:gd name="connsiteY273" fmla="*/ 2463017 h 6858000"/>
                  <a:gd name="connsiteX274" fmla="*/ 411535 w 4543952"/>
                  <a:gd name="connsiteY274" fmla="*/ 2490550 h 6858000"/>
                  <a:gd name="connsiteX275" fmla="*/ 418115 w 4543952"/>
                  <a:gd name="connsiteY275" fmla="*/ 2518261 h 6858000"/>
                  <a:gd name="connsiteX276" fmla="*/ 418115 w 4543952"/>
                  <a:gd name="connsiteY276" fmla="*/ 2518264 h 6858000"/>
                  <a:gd name="connsiteX277" fmla="*/ 421759 w 4543952"/>
                  <a:gd name="connsiteY277" fmla="*/ 2545006 h 6858000"/>
                  <a:gd name="connsiteX278" fmla="*/ 417545 w 4543952"/>
                  <a:gd name="connsiteY278" fmla="*/ 2571033 h 6858000"/>
                  <a:gd name="connsiteX279" fmla="*/ 344391 w 4543952"/>
                  <a:gd name="connsiteY279" fmla="*/ 2668000 h 6858000"/>
                  <a:gd name="connsiteX280" fmla="*/ 296001 w 4543952"/>
                  <a:gd name="connsiteY280" fmla="*/ 2745347 h 6858000"/>
                  <a:gd name="connsiteX281" fmla="*/ 296001 w 4543952"/>
                  <a:gd name="connsiteY281" fmla="*/ 2745348 h 6858000"/>
                  <a:gd name="connsiteX282" fmla="*/ 344391 w 4543952"/>
                  <a:gd name="connsiteY282" fmla="*/ 2668001 h 6858000"/>
                  <a:gd name="connsiteX283" fmla="*/ 417545 w 4543952"/>
                  <a:gd name="connsiteY283" fmla="*/ 2571034 h 6858000"/>
                  <a:gd name="connsiteX284" fmla="*/ 421760 w 4543952"/>
                  <a:gd name="connsiteY284" fmla="*/ 2545006 h 6858000"/>
                  <a:gd name="connsiteX285" fmla="*/ 421759 w 4543952"/>
                  <a:gd name="connsiteY285" fmla="*/ 2545006 h 6858000"/>
                  <a:gd name="connsiteX286" fmla="*/ 421760 w 4543952"/>
                  <a:gd name="connsiteY286" fmla="*/ 2545005 h 6858000"/>
                  <a:gd name="connsiteX287" fmla="*/ 418115 w 4543952"/>
                  <a:gd name="connsiteY287" fmla="*/ 2518263 h 6858000"/>
                  <a:gd name="connsiteX288" fmla="*/ 418115 w 4543952"/>
                  <a:gd name="connsiteY288" fmla="*/ 2518261 h 6858000"/>
                  <a:gd name="connsiteX289" fmla="*/ 409472 w 4543952"/>
                  <a:gd name="connsiteY289" fmla="*/ 2463017 h 6858000"/>
                  <a:gd name="connsiteX290" fmla="*/ 414227 w 4543952"/>
                  <a:gd name="connsiteY290" fmla="*/ 2440915 h 6858000"/>
                  <a:gd name="connsiteX291" fmla="*/ 415303 w 4543952"/>
                  <a:gd name="connsiteY291" fmla="*/ 2435912 h 6858000"/>
                  <a:gd name="connsiteX292" fmla="*/ 432404 w 4543952"/>
                  <a:gd name="connsiteY292" fmla="*/ 2409485 h 6858000"/>
                  <a:gd name="connsiteX293" fmla="*/ 456789 w 4543952"/>
                  <a:gd name="connsiteY293" fmla="*/ 2334044 h 6858000"/>
                  <a:gd name="connsiteX294" fmla="*/ 485746 w 4543952"/>
                  <a:gd name="connsiteY294" fmla="*/ 2228314 h 6858000"/>
                  <a:gd name="connsiteX295" fmla="*/ 500986 w 4543952"/>
                  <a:gd name="connsiteY295" fmla="*/ 2188879 h 6858000"/>
                  <a:gd name="connsiteX296" fmla="*/ 523657 w 4543952"/>
                  <a:gd name="connsiteY296" fmla="*/ 2094578 h 6858000"/>
                  <a:gd name="connsiteX297" fmla="*/ 538516 w 4543952"/>
                  <a:gd name="connsiteY297" fmla="*/ 2016469 h 6858000"/>
                  <a:gd name="connsiteX298" fmla="*/ 584999 w 4543952"/>
                  <a:gd name="connsiteY298" fmla="*/ 1953413 h 6858000"/>
                  <a:gd name="connsiteX299" fmla="*/ 609004 w 4543952"/>
                  <a:gd name="connsiteY299" fmla="*/ 1933219 h 6858000"/>
                  <a:gd name="connsiteX300" fmla="*/ 624434 w 4543952"/>
                  <a:gd name="connsiteY300" fmla="*/ 1916454 h 6858000"/>
                  <a:gd name="connsiteX301" fmla="*/ 714925 w 4543952"/>
                  <a:gd name="connsiteY301" fmla="*/ 1842158 h 6858000"/>
                  <a:gd name="connsiteX302" fmla="*/ 722546 w 4543952"/>
                  <a:gd name="connsiteY302" fmla="*/ 1833775 h 6858000"/>
                  <a:gd name="connsiteX303" fmla="*/ 764267 w 4543952"/>
                  <a:gd name="connsiteY303" fmla="*/ 1733188 h 6858000"/>
                  <a:gd name="connsiteX304" fmla="*/ 786936 w 4543952"/>
                  <a:gd name="connsiteY304" fmla="*/ 1697753 h 6858000"/>
                  <a:gd name="connsiteX305" fmla="*/ 843517 w 4543952"/>
                  <a:gd name="connsiteY305" fmla="*/ 1624980 h 6858000"/>
                  <a:gd name="connsiteX306" fmla="*/ 845422 w 4543952"/>
                  <a:gd name="connsiteY306" fmla="*/ 1596213 h 6858000"/>
                  <a:gd name="connsiteX307" fmla="*/ 798723 w 4543952"/>
                  <a:gd name="connsiteY307" fmla="*/ 1459072 h 6858000"/>
                  <a:gd name="connsiteX308" fmla="*/ 807941 w 4543952"/>
                  <a:gd name="connsiteY308" fmla="*/ 1481571 h 6858000"/>
                  <a:gd name="connsiteX309" fmla="*/ 798724 w 4543952"/>
                  <a:gd name="connsiteY309" fmla="*/ 1459073 h 6858000"/>
                  <a:gd name="connsiteX310" fmla="*/ 779530 w 4543952"/>
                  <a:gd name="connsiteY310" fmla="*/ 1268757 h 6858000"/>
                  <a:gd name="connsiteX311" fmla="*/ 774363 w 4543952"/>
                  <a:gd name="connsiteY311" fmla="*/ 1286068 h 6858000"/>
                  <a:gd name="connsiteX312" fmla="*/ 752025 w 4543952"/>
                  <a:gd name="connsiteY312" fmla="*/ 1350626 h 6858000"/>
                  <a:gd name="connsiteX313" fmla="*/ 757620 w 4543952"/>
                  <a:gd name="connsiteY313" fmla="*/ 1413839 h 6858000"/>
                  <a:gd name="connsiteX314" fmla="*/ 752026 w 4543952"/>
                  <a:gd name="connsiteY314" fmla="*/ 1350627 h 6858000"/>
                  <a:gd name="connsiteX315" fmla="*/ 774363 w 4543952"/>
                  <a:gd name="connsiteY315" fmla="*/ 1286069 h 6858000"/>
                  <a:gd name="connsiteX316" fmla="*/ 779530 w 4543952"/>
                  <a:gd name="connsiteY316" fmla="*/ 1268757 h 6858000"/>
                  <a:gd name="connsiteX317" fmla="*/ 837801 w 4543952"/>
                  <a:gd name="connsiteY317" fmla="*/ 773034 h 6858000"/>
                  <a:gd name="connsiteX318" fmla="*/ 829801 w 4543952"/>
                  <a:gd name="connsiteY318" fmla="*/ 854378 h 6858000"/>
                  <a:gd name="connsiteX319" fmla="*/ 798747 w 4543952"/>
                  <a:gd name="connsiteY319" fmla="*/ 915342 h 6858000"/>
                  <a:gd name="connsiteX320" fmla="*/ 788269 w 4543952"/>
                  <a:gd name="connsiteY320" fmla="*/ 927154 h 6858000"/>
                  <a:gd name="connsiteX321" fmla="*/ 791889 w 4543952"/>
                  <a:gd name="connsiteY321" fmla="*/ 1097086 h 6858000"/>
                  <a:gd name="connsiteX322" fmla="*/ 796271 w 4543952"/>
                  <a:gd name="connsiteY322" fmla="*/ 1123184 h 6858000"/>
                  <a:gd name="connsiteX323" fmla="*/ 771553 w 4543952"/>
                  <a:gd name="connsiteY323" fmla="*/ 1184028 h 6858000"/>
                  <a:gd name="connsiteX324" fmla="*/ 796272 w 4543952"/>
                  <a:gd name="connsiteY324" fmla="*/ 1123185 h 6858000"/>
                  <a:gd name="connsiteX325" fmla="*/ 791890 w 4543952"/>
                  <a:gd name="connsiteY325" fmla="*/ 1097087 h 6858000"/>
                  <a:gd name="connsiteX326" fmla="*/ 788270 w 4543952"/>
                  <a:gd name="connsiteY326" fmla="*/ 927155 h 6858000"/>
                  <a:gd name="connsiteX327" fmla="*/ 798748 w 4543952"/>
                  <a:gd name="connsiteY327" fmla="*/ 915343 h 6858000"/>
                  <a:gd name="connsiteX328" fmla="*/ 829801 w 4543952"/>
                  <a:gd name="connsiteY328" fmla="*/ 854379 h 6858000"/>
                  <a:gd name="connsiteX329" fmla="*/ 837801 w 4543952"/>
                  <a:gd name="connsiteY329" fmla="*/ 773035 h 6858000"/>
                  <a:gd name="connsiteX330" fmla="*/ 782400 w 4543952"/>
                  <a:gd name="connsiteY330" fmla="*/ 517850 h 6858000"/>
                  <a:gd name="connsiteX331" fmla="*/ 791317 w 4543952"/>
                  <a:gd name="connsiteY331" fmla="*/ 556046 h 6858000"/>
                  <a:gd name="connsiteX332" fmla="*/ 797795 w 4543952"/>
                  <a:gd name="connsiteY332" fmla="*/ 580049 h 6858000"/>
                  <a:gd name="connsiteX333" fmla="*/ 801176 w 4543952"/>
                  <a:gd name="connsiteY333" fmla="*/ 642536 h 6858000"/>
                  <a:gd name="connsiteX334" fmla="*/ 813700 w 4543952"/>
                  <a:gd name="connsiteY334" fmla="*/ 694927 h 6858000"/>
                  <a:gd name="connsiteX335" fmla="*/ 801177 w 4543952"/>
                  <a:gd name="connsiteY335" fmla="*/ 642537 h 6858000"/>
                  <a:gd name="connsiteX336" fmla="*/ 797796 w 4543952"/>
                  <a:gd name="connsiteY336" fmla="*/ 580050 h 6858000"/>
                  <a:gd name="connsiteX337" fmla="*/ 791318 w 4543952"/>
                  <a:gd name="connsiteY337" fmla="*/ 556047 h 6858000"/>
                  <a:gd name="connsiteX338" fmla="*/ 783887 w 4543952"/>
                  <a:gd name="connsiteY338" fmla="*/ 313532 h 6858000"/>
                  <a:gd name="connsiteX339" fmla="*/ 786245 w 4543952"/>
                  <a:gd name="connsiteY339" fmla="*/ 324057 h 6858000"/>
                  <a:gd name="connsiteX340" fmla="*/ 784459 w 4543952"/>
                  <a:gd name="connsiteY340" fmla="*/ 338869 h 6858000"/>
                  <a:gd name="connsiteX341" fmla="*/ 784454 w 4543952"/>
                  <a:gd name="connsiteY341" fmla="*/ 338897 h 6858000"/>
                  <a:gd name="connsiteX342" fmla="*/ 778363 w 4543952"/>
                  <a:gd name="connsiteY342" fmla="*/ 367327 h 6858000"/>
                  <a:gd name="connsiteX343" fmla="*/ 774553 w 4543952"/>
                  <a:gd name="connsiteY343" fmla="*/ 395639 h 6858000"/>
                  <a:gd name="connsiteX344" fmla="*/ 784454 w 4543952"/>
                  <a:gd name="connsiteY344" fmla="*/ 338897 h 6858000"/>
                  <a:gd name="connsiteX345" fmla="*/ 784460 w 4543952"/>
                  <a:gd name="connsiteY345" fmla="*/ 338870 h 6858000"/>
                  <a:gd name="connsiteX346" fmla="*/ 783888 w 4543952"/>
                  <a:gd name="connsiteY346" fmla="*/ 313533 h 6858000"/>
                  <a:gd name="connsiteX347" fmla="*/ 761560 w 4543952"/>
                  <a:gd name="connsiteY347" fmla="*/ 281567 h 6858000"/>
                  <a:gd name="connsiteX348" fmla="*/ 766454 w 4543952"/>
                  <a:gd name="connsiteY348" fmla="*/ 295414 h 6858000"/>
                  <a:gd name="connsiteX349" fmla="*/ 766455 w 4543952"/>
                  <a:gd name="connsiteY349" fmla="*/ 295414 h 6858000"/>
                  <a:gd name="connsiteX350" fmla="*/ 774880 w 4543952"/>
                  <a:gd name="connsiteY350" fmla="*/ 24485 h 6858000"/>
                  <a:gd name="connsiteX351" fmla="*/ 777142 w 4543952"/>
                  <a:gd name="connsiteY351" fmla="*/ 74128 h 6858000"/>
                  <a:gd name="connsiteX352" fmla="*/ 767023 w 4543952"/>
                  <a:gd name="connsiteY352" fmla="*/ 151568 h 6858000"/>
                  <a:gd name="connsiteX353" fmla="*/ 766824 w 4543952"/>
                  <a:gd name="connsiteY353" fmla="*/ 153387 h 6858000"/>
                  <a:gd name="connsiteX354" fmla="*/ 763010 w 4543952"/>
                  <a:gd name="connsiteY354" fmla="*/ 177270 h 6858000"/>
                  <a:gd name="connsiteX355" fmla="*/ 758551 w 4543952"/>
                  <a:gd name="connsiteY355" fmla="*/ 228943 h 6858000"/>
                  <a:gd name="connsiteX356" fmla="*/ 766824 w 4543952"/>
                  <a:gd name="connsiteY356" fmla="*/ 153387 h 6858000"/>
                  <a:gd name="connsiteX357" fmla="*/ 771220 w 4543952"/>
                  <a:gd name="connsiteY357" fmla="*/ 125860 h 6858000"/>
                  <a:gd name="connsiteX358" fmla="*/ 777143 w 4543952"/>
                  <a:gd name="connsiteY358" fmla="*/ 74128 h 6858000"/>
                  <a:gd name="connsiteX359" fmla="*/ 313354 w 4543952"/>
                  <a:gd name="connsiteY359" fmla="*/ 0 h 6858000"/>
                  <a:gd name="connsiteX360" fmla="*/ 777461 w 4543952"/>
                  <a:gd name="connsiteY360" fmla="*/ 0 h 6858000"/>
                  <a:gd name="connsiteX361" fmla="*/ 774743 w 4543952"/>
                  <a:gd name="connsiteY361" fmla="*/ 21485 h 6858000"/>
                  <a:gd name="connsiteX362" fmla="*/ 777461 w 4543952"/>
                  <a:gd name="connsiteY362" fmla="*/ 0 h 6858000"/>
                  <a:gd name="connsiteX363" fmla="*/ 4543952 w 4543952"/>
                  <a:gd name="connsiteY363" fmla="*/ 1 h 6858000"/>
                  <a:gd name="connsiteX364" fmla="*/ 4543952 w 4543952"/>
                  <a:gd name="connsiteY364" fmla="*/ 6858000 h 6858000"/>
                  <a:gd name="connsiteX365" fmla="*/ 284400 w 4543952"/>
                  <a:gd name="connsiteY365" fmla="*/ 6858000 h 6858000"/>
                  <a:gd name="connsiteX366" fmla="*/ 112147 w 4543952"/>
                  <a:gd name="connsiteY366" fmla="*/ 6858000 h 6858000"/>
                  <a:gd name="connsiteX367" fmla="*/ 102447 w 4543952"/>
                  <a:gd name="connsiteY367" fmla="*/ 6815515 h 6858000"/>
                  <a:gd name="connsiteX368" fmla="*/ 83396 w 4543952"/>
                  <a:gd name="connsiteY368" fmla="*/ 6748457 h 6858000"/>
                  <a:gd name="connsiteX369" fmla="*/ 61870 w 4543952"/>
                  <a:gd name="connsiteY369" fmla="*/ 6584811 h 6858000"/>
                  <a:gd name="connsiteX370" fmla="*/ 41105 w 4543952"/>
                  <a:gd name="connsiteY370" fmla="*/ 6415832 h 6858000"/>
                  <a:gd name="connsiteX371" fmla="*/ 34247 w 4543952"/>
                  <a:gd name="connsiteY371" fmla="*/ 6323057 h 6858000"/>
                  <a:gd name="connsiteX372" fmla="*/ 23386 w 4543952"/>
                  <a:gd name="connsiteY372" fmla="*/ 6242092 h 6858000"/>
                  <a:gd name="connsiteX373" fmla="*/ 16528 w 4543952"/>
                  <a:gd name="connsiteY373" fmla="*/ 6171604 h 6858000"/>
                  <a:gd name="connsiteX374" fmla="*/ 2622 w 4543952"/>
                  <a:gd name="connsiteY374" fmla="*/ 6059396 h 6858000"/>
                  <a:gd name="connsiteX375" fmla="*/ 0 w 4543952"/>
                  <a:gd name="connsiteY375" fmla="*/ 6041768 h 6858000"/>
                  <a:gd name="connsiteX376" fmla="*/ 0 w 4543952"/>
                  <a:gd name="connsiteY376" fmla="*/ 6000936 h 6858000"/>
                  <a:gd name="connsiteX377" fmla="*/ 3670 w 4543952"/>
                  <a:gd name="connsiteY377" fmla="*/ 5957594 h 6858000"/>
                  <a:gd name="connsiteX378" fmla="*/ 0 w 4543952"/>
                  <a:gd name="connsiteY378" fmla="*/ 5912510 h 6858000"/>
                  <a:gd name="connsiteX379" fmla="*/ 0 w 4543952"/>
                  <a:gd name="connsiteY379" fmla="*/ 5886400 h 6858000"/>
                  <a:gd name="connsiteX380" fmla="*/ 1098 w 4543952"/>
                  <a:gd name="connsiteY380" fmla="*/ 5864317 h 6858000"/>
                  <a:gd name="connsiteX381" fmla="*/ 24720 w 4543952"/>
                  <a:gd name="connsiteY381" fmla="*/ 5790591 h 6858000"/>
                  <a:gd name="connsiteX382" fmla="*/ 26434 w 4543952"/>
                  <a:gd name="connsiteY382" fmla="*/ 5781829 h 6858000"/>
                  <a:gd name="connsiteX383" fmla="*/ 35771 w 4543952"/>
                  <a:gd name="connsiteY383" fmla="*/ 5733439 h 6858000"/>
                  <a:gd name="connsiteX384" fmla="*/ 38819 w 4543952"/>
                  <a:gd name="connsiteY384" fmla="*/ 5706958 h 6858000"/>
                  <a:gd name="connsiteX385" fmla="*/ 58250 w 4543952"/>
                  <a:gd name="connsiteY385" fmla="*/ 5606371 h 6858000"/>
                  <a:gd name="connsiteX386" fmla="*/ 67394 w 4543952"/>
                  <a:gd name="connsiteY386" fmla="*/ 5548459 h 6858000"/>
                  <a:gd name="connsiteX387" fmla="*/ 66060 w 4543952"/>
                  <a:gd name="connsiteY387" fmla="*/ 5501593 h 6858000"/>
                  <a:gd name="connsiteX388" fmla="*/ 64346 w 4543952"/>
                  <a:gd name="connsiteY388" fmla="*/ 5419294 h 6858000"/>
                  <a:gd name="connsiteX389" fmla="*/ 59964 w 4543952"/>
                  <a:gd name="connsiteY389" fmla="*/ 5393004 h 6858000"/>
                  <a:gd name="connsiteX390" fmla="*/ 72538 w 4543952"/>
                  <a:gd name="connsiteY390" fmla="*/ 5274128 h 6858000"/>
                  <a:gd name="connsiteX391" fmla="*/ 73490 w 4543952"/>
                  <a:gd name="connsiteY391" fmla="*/ 5206307 h 6858000"/>
                  <a:gd name="connsiteX392" fmla="*/ 89113 w 4543952"/>
                  <a:gd name="connsiteY392" fmla="*/ 5129915 h 6858000"/>
                  <a:gd name="connsiteX393" fmla="*/ 88351 w 4543952"/>
                  <a:gd name="connsiteY393" fmla="*/ 5107626 h 6858000"/>
                  <a:gd name="connsiteX394" fmla="*/ 87016 w 4543952"/>
                  <a:gd name="connsiteY394" fmla="*/ 5082669 h 6858000"/>
                  <a:gd name="connsiteX395" fmla="*/ 85872 w 4543952"/>
                  <a:gd name="connsiteY395" fmla="*/ 5006085 h 6858000"/>
                  <a:gd name="connsiteX396" fmla="*/ 80158 w 4543952"/>
                  <a:gd name="connsiteY396" fmla="*/ 4959601 h 6858000"/>
                  <a:gd name="connsiteX397" fmla="*/ 83586 w 4543952"/>
                  <a:gd name="connsiteY397" fmla="*/ 4871018 h 6858000"/>
                  <a:gd name="connsiteX398" fmla="*/ 78634 w 4543952"/>
                  <a:gd name="connsiteY398" fmla="*/ 4838249 h 6858000"/>
                  <a:gd name="connsiteX399" fmla="*/ 78062 w 4543952"/>
                  <a:gd name="connsiteY399" fmla="*/ 4755380 h 6858000"/>
                  <a:gd name="connsiteX400" fmla="*/ 80920 w 4543952"/>
                  <a:gd name="connsiteY400" fmla="*/ 4681082 h 6858000"/>
                  <a:gd name="connsiteX401" fmla="*/ 79396 w 4543952"/>
                  <a:gd name="connsiteY401" fmla="*/ 4609451 h 6858000"/>
                  <a:gd name="connsiteX402" fmla="*/ 73110 w 4543952"/>
                  <a:gd name="connsiteY402" fmla="*/ 4558206 h 6858000"/>
                  <a:gd name="connsiteX403" fmla="*/ 69300 w 4543952"/>
                  <a:gd name="connsiteY403" fmla="*/ 4502578 h 6858000"/>
                  <a:gd name="connsiteX404" fmla="*/ 46629 w 4543952"/>
                  <a:gd name="connsiteY404" fmla="*/ 4349221 h 6858000"/>
                  <a:gd name="connsiteX405" fmla="*/ 52153 w 4543952"/>
                  <a:gd name="connsiteY405" fmla="*/ 4320836 h 6858000"/>
                  <a:gd name="connsiteX406" fmla="*/ 57297 w 4543952"/>
                  <a:gd name="connsiteY406" fmla="*/ 4159666 h 6858000"/>
                  <a:gd name="connsiteX407" fmla="*/ 56915 w 4543952"/>
                  <a:gd name="connsiteY407" fmla="*/ 4124613 h 6858000"/>
                  <a:gd name="connsiteX408" fmla="*/ 79396 w 4543952"/>
                  <a:gd name="connsiteY408" fmla="*/ 4030502 h 6858000"/>
                  <a:gd name="connsiteX409" fmla="*/ 43771 w 4543952"/>
                  <a:gd name="connsiteY409" fmla="*/ 3885337 h 6858000"/>
                  <a:gd name="connsiteX410" fmla="*/ 426 w 4543952"/>
                  <a:gd name="connsiteY410" fmla="*/ 3786776 h 6858000"/>
                  <a:gd name="connsiteX411" fmla="*/ 0 w 4543952"/>
                  <a:gd name="connsiteY411" fmla="*/ 3773896 h 6858000"/>
                  <a:gd name="connsiteX412" fmla="*/ 0 w 4543952"/>
                  <a:gd name="connsiteY412" fmla="*/ 3393881 h 6858000"/>
                  <a:gd name="connsiteX413" fmla="*/ 11838 w 4543952"/>
                  <a:gd name="connsiteY413" fmla="*/ 3359515 h 6858000"/>
                  <a:gd name="connsiteX414" fmla="*/ 12910 w 4543952"/>
                  <a:gd name="connsiteY414" fmla="*/ 3318770 h 6858000"/>
                  <a:gd name="connsiteX415" fmla="*/ 6718 w 4543952"/>
                  <a:gd name="connsiteY415" fmla="*/ 3304078 h 6858000"/>
                  <a:gd name="connsiteX416" fmla="*/ 0 w 4543952"/>
                  <a:gd name="connsiteY416" fmla="*/ 3297656 h 6858000"/>
                  <a:gd name="connsiteX417" fmla="*/ 0 w 4543952"/>
                  <a:gd name="connsiteY417" fmla="*/ 3207866 h 6858000"/>
                  <a:gd name="connsiteX418" fmla="*/ 15553 w 4543952"/>
                  <a:gd name="connsiteY418" fmla="*/ 3186770 h 6858000"/>
                  <a:gd name="connsiteX419" fmla="*/ 36341 w 4543952"/>
                  <a:gd name="connsiteY419" fmla="*/ 3107499 h 6858000"/>
                  <a:gd name="connsiteX420" fmla="*/ 38057 w 4543952"/>
                  <a:gd name="connsiteY420" fmla="*/ 3042727 h 6858000"/>
                  <a:gd name="connsiteX421" fmla="*/ 54249 w 4543952"/>
                  <a:gd name="connsiteY421" fmla="*/ 2901942 h 6858000"/>
                  <a:gd name="connsiteX422" fmla="*/ 77300 w 4543952"/>
                  <a:gd name="connsiteY422" fmla="*/ 2809929 h 6858000"/>
                  <a:gd name="connsiteX423" fmla="*/ 103399 w 4543952"/>
                  <a:gd name="connsiteY423" fmla="*/ 2743825 h 6858000"/>
                  <a:gd name="connsiteX424" fmla="*/ 137500 w 4543952"/>
                  <a:gd name="connsiteY424" fmla="*/ 2649142 h 6858000"/>
                  <a:gd name="connsiteX425" fmla="*/ 155217 w 4543952"/>
                  <a:gd name="connsiteY425" fmla="*/ 2554078 h 6858000"/>
                  <a:gd name="connsiteX426" fmla="*/ 177507 w 4543952"/>
                  <a:gd name="connsiteY426" fmla="*/ 2485306 h 6858000"/>
                  <a:gd name="connsiteX427" fmla="*/ 192748 w 4543952"/>
                  <a:gd name="connsiteY427" fmla="*/ 2401291 h 6858000"/>
                  <a:gd name="connsiteX428" fmla="*/ 193318 w 4543952"/>
                  <a:gd name="connsiteY428" fmla="*/ 2330805 h 6858000"/>
                  <a:gd name="connsiteX429" fmla="*/ 190652 w 4543952"/>
                  <a:gd name="connsiteY429" fmla="*/ 2220311 h 6858000"/>
                  <a:gd name="connsiteX430" fmla="*/ 236753 w 4543952"/>
                  <a:gd name="connsiteY430" fmla="*/ 2085053 h 6858000"/>
                  <a:gd name="connsiteX431" fmla="*/ 247042 w 4543952"/>
                  <a:gd name="connsiteY431" fmla="*/ 2030377 h 6858000"/>
                  <a:gd name="connsiteX432" fmla="*/ 251804 w 4543952"/>
                  <a:gd name="connsiteY432" fmla="*/ 1978939 h 6858000"/>
                  <a:gd name="connsiteX433" fmla="*/ 282475 w 4543952"/>
                  <a:gd name="connsiteY433" fmla="*/ 1869779 h 6858000"/>
                  <a:gd name="connsiteX434" fmla="*/ 292573 w 4543952"/>
                  <a:gd name="connsiteY434" fmla="*/ 1825392 h 6858000"/>
                  <a:gd name="connsiteX435" fmla="*/ 292381 w 4543952"/>
                  <a:gd name="connsiteY435" fmla="*/ 1763286 h 6858000"/>
                  <a:gd name="connsiteX436" fmla="*/ 306480 w 4543952"/>
                  <a:gd name="connsiteY436" fmla="*/ 1650316 h 6858000"/>
                  <a:gd name="connsiteX437" fmla="*/ 347629 w 4543952"/>
                  <a:gd name="connsiteY437" fmla="*/ 1537536 h 6858000"/>
                  <a:gd name="connsiteX438" fmla="*/ 343629 w 4543952"/>
                  <a:gd name="connsiteY438" fmla="*/ 1489719 h 6858000"/>
                  <a:gd name="connsiteX439" fmla="*/ 344581 w 4543952"/>
                  <a:gd name="connsiteY439" fmla="*/ 1472574 h 6858000"/>
                  <a:gd name="connsiteX440" fmla="*/ 367252 w 4543952"/>
                  <a:gd name="connsiteY440" fmla="*/ 1318455 h 6858000"/>
                  <a:gd name="connsiteX441" fmla="*/ 369728 w 4543952"/>
                  <a:gd name="connsiteY441" fmla="*/ 1303023 h 6858000"/>
                  <a:gd name="connsiteX442" fmla="*/ 389921 w 4543952"/>
                  <a:gd name="connsiteY442" fmla="*/ 1230632 h 6858000"/>
                  <a:gd name="connsiteX443" fmla="*/ 402495 w 4543952"/>
                  <a:gd name="connsiteY443" fmla="*/ 1048124 h 6858000"/>
                  <a:gd name="connsiteX444" fmla="*/ 404019 w 4543952"/>
                  <a:gd name="connsiteY444" fmla="*/ 1036886 h 6858000"/>
                  <a:gd name="connsiteX445" fmla="*/ 393923 w 4543952"/>
                  <a:gd name="connsiteY445" fmla="*/ 975732 h 6858000"/>
                  <a:gd name="connsiteX446" fmla="*/ 379634 w 4543952"/>
                  <a:gd name="connsiteY446" fmla="*/ 945443 h 6858000"/>
                  <a:gd name="connsiteX447" fmla="*/ 364774 w 4543952"/>
                  <a:gd name="connsiteY447" fmla="*/ 898197 h 6858000"/>
                  <a:gd name="connsiteX448" fmla="*/ 359250 w 4543952"/>
                  <a:gd name="connsiteY448" fmla="*/ 850188 h 6858000"/>
                  <a:gd name="connsiteX449" fmla="*/ 381730 w 4543952"/>
                  <a:gd name="connsiteY449" fmla="*/ 769604 h 6858000"/>
                  <a:gd name="connsiteX450" fmla="*/ 384016 w 4543952"/>
                  <a:gd name="connsiteY450" fmla="*/ 740267 h 6858000"/>
                  <a:gd name="connsiteX451" fmla="*/ 394875 w 4543952"/>
                  <a:gd name="connsiteY451" fmla="*/ 674922 h 6858000"/>
                  <a:gd name="connsiteX452" fmla="*/ 394113 w 4543952"/>
                  <a:gd name="connsiteY452" fmla="*/ 617771 h 6858000"/>
                  <a:gd name="connsiteX453" fmla="*/ 376776 w 4543952"/>
                  <a:gd name="connsiteY453" fmla="*/ 571859 h 6858000"/>
                  <a:gd name="connsiteX454" fmla="*/ 373348 w 4543952"/>
                  <a:gd name="connsiteY454" fmla="*/ 505181 h 6858000"/>
                  <a:gd name="connsiteX455" fmla="*/ 385920 w 4543952"/>
                  <a:gd name="connsiteY455" fmla="*/ 462125 h 6858000"/>
                  <a:gd name="connsiteX456" fmla="*/ 387634 w 4543952"/>
                  <a:gd name="connsiteY456" fmla="*/ 453363 h 6858000"/>
                  <a:gd name="connsiteX457" fmla="*/ 388399 w 4543952"/>
                  <a:gd name="connsiteY457" fmla="*/ 340773 h 6858000"/>
                  <a:gd name="connsiteX458" fmla="*/ 350487 w 4543952"/>
                  <a:gd name="connsiteY458" fmla="*/ 200181 h 6858000"/>
                  <a:gd name="connsiteX459" fmla="*/ 342485 w 4543952"/>
                  <a:gd name="connsiteY459" fmla="*/ 176938 h 6858000"/>
                  <a:gd name="connsiteX460" fmla="*/ 328579 w 4543952"/>
                  <a:gd name="connsiteY460" fmla="*/ 63586 h 6858000"/>
                  <a:gd name="connsiteX461" fmla="*/ 314480 w 4543952"/>
                  <a:gd name="connsiteY461" fmla="*/ 28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Lst>
                <a:rect l="l" t="t" r="r" b="b"/>
                <a:pathLst>
                  <a:path w="4543952" h="6858000">
                    <a:moveTo>
                      <a:pt x="328959" y="6564619"/>
                    </a:moveTo>
                    <a:lnTo>
                      <a:pt x="306480" y="6588624"/>
                    </a:lnTo>
                    <a:cubicBezTo>
                      <a:pt x="298003" y="6597577"/>
                      <a:pt x="291954" y="6611341"/>
                      <a:pt x="289858" y="6625223"/>
                    </a:cubicBezTo>
                    <a:lnTo>
                      <a:pt x="289858" y="6625224"/>
                    </a:lnTo>
                    <a:lnTo>
                      <a:pt x="289870" y="6645551"/>
                    </a:lnTo>
                    <a:lnTo>
                      <a:pt x="296953" y="6662539"/>
                    </a:lnTo>
                    <a:lnTo>
                      <a:pt x="296953" y="6662541"/>
                    </a:lnTo>
                    <a:lnTo>
                      <a:pt x="296954" y="6662543"/>
                    </a:lnTo>
                    <a:lnTo>
                      <a:pt x="311551" y="6702975"/>
                    </a:lnTo>
                    <a:lnTo>
                      <a:pt x="297715" y="6742551"/>
                    </a:lnTo>
                    <a:lnTo>
                      <a:pt x="297714" y="6742554"/>
                    </a:lnTo>
                    <a:lnTo>
                      <a:pt x="283011" y="6776799"/>
                    </a:lnTo>
                    <a:lnTo>
                      <a:pt x="278238" y="6812061"/>
                    </a:lnTo>
                    <a:lnTo>
                      <a:pt x="278237" y="6812062"/>
                    </a:lnTo>
                    <a:lnTo>
                      <a:pt x="278237" y="6812063"/>
                    </a:lnTo>
                    <a:lnTo>
                      <a:pt x="278238" y="6812061"/>
                    </a:lnTo>
                    <a:lnTo>
                      <a:pt x="297714" y="6742554"/>
                    </a:lnTo>
                    <a:lnTo>
                      <a:pt x="297715" y="6742552"/>
                    </a:lnTo>
                    <a:cubicBezTo>
                      <a:pt x="306003" y="6729218"/>
                      <a:pt x="311147" y="6716168"/>
                      <a:pt x="311551" y="6702976"/>
                    </a:cubicBezTo>
                    <a:lnTo>
                      <a:pt x="311551" y="6702975"/>
                    </a:lnTo>
                    <a:lnTo>
                      <a:pt x="308405" y="6683026"/>
                    </a:lnTo>
                    <a:lnTo>
                      <a:pt x="296954" y="6662543"/>
                    </a:lnTo>
                    <a:lnTo>
                      <a:pt x="296953" y="6662540"/>
                    </a:lnTo>
                    <a:lnTo>
                      <a:pt x="296953" y="6662539"/>
                    </a:lnTo>
                    <a:lnTo>
                      <a:pt x="289858" y="6625224"/>
                    </a:lnTo>
                    <a:lnTo>
                      <a:pt x="306480" y="6588625"/>
                    </a:lnTo>
                    <a:cubicBezTo>
                      <a:pt x="312576" y="6582146"/>
                      <a:pt x="318672" y="6575478"/>
                      <a:pt x="328959" y="6564620"/>
                    </a:cubicBezTo>
                    <a:close/>
                    <a:moveTo>
                      <a:pt x="248638" y="6438980"/>
                    </a:moveTo>
                    <a:cubicBezTo>
                      <a:pt x="258140" y="6444076"/>
                      <a:pt x="265617" y="6451649"/>
                      <a:pt x="268569" y="6463840"/>
                    </a:cubicBezTo>
                    <a:lnTo>
                      <a:pt x="268572" y="6463848"/>
                    </a:lnTo>
                    <a:lnTo>
                      <a:pt x="279556" y="6508051"/>
                    </a:lnTo>
                    <a:lnTo>
                      <a:pt x="282367" y="6513011"/>
                    </a:lnTo>
                    <a:lnTo>
                      <a:pt x="284834" y="6521803"/>
                    </a:lnTo>
                    <a:lnTo>
                      <a:pt x="301172" y="6546194"/>
                    </a:lnTo>
                    <a:lnTo>
                      <a:pt x="301172" y="6546193"/>
                    </a:lnTo>
                    <a:lnTo>
                      <a:pt x="282367" y="6513011"/>
                    </a:lnTo>
                    <a:lnTo>
                      <a:pt x="268572" y="6463848"/>
                    </a:lnTo>
                    <a:lnTo>
                      <a:pt x="268569" y="6463839"/>
                    </a:lnTo>
                    <a:close/>
                    <a:moveTo>
                      <a:pt x="166047" y="6392242"/>
                    </a:moveTo>
                    <a:lnTo>
                      <a:pt x="173364" y="6407332"/>
                    </a:lnTo>
                    <a:lnTo>
                      <a:pt x="173364" y="6407331"/>
                    </a:lnTo>
                    <a:close/>
                    <a:moveTo>
                      <a:pt x="401733" y="4221390"/>
                    </a:moveTo>
                    <a:lnTo>
                      <a:pt x="396017" y="4253013"/>
                    </a:lnTo>
                    <a:cubicBezTo>
                      <a:pt x="383824" y="4277400"/>
                      <a:pt x="368204" y="4300069"/>
                      <a:pt x="356201" y="4324644"/>
                    </a:cubicBezTo>
                    <a:cubicBezTo>
                      <a:pt x="350487" y="4336456"/>
                      <a:pt x="347439" y="4350553"/>
                      <a:pt x="347247" y="4363889"/>
                    </a:cubicBezTo>
                    <a:lnTo>
                      <a:pt x="347247" y="4363890"/>
                    </a:lnTo>
                    <a:cubicBezTo>
                      <a:pt x="346295" y="4403325"/>
                      <a:pt x="346295" y="4442761"/>
                      <a:pt x="348009" y="4482004"/>
                    </a:cubicBezTo>
                    <a:cubicBezTo>
                      <a:pt x="350677" y="4546776"/>
                      <a:pt x="351249" y="4612500"/>
                      <a:pt x="408019" y="4659174"/>
                    </a:cubicBezTo>
                    <a:cubicBezTo>
                      <a:pt x="412591" y="4662986"/>
                      <a:pt x="415259" y="4671176"/>
                      <a:pt x="416021" y="4677655"/>
                    </a:cubicBezTo>
                    <a:cubicBezTo>
                      <a:pt x="419640" y="4707564"/>
                      <a:pt x="420022" y="4738235"/>
                      <a:pt x="425928" y="4767764"/>
                    </a:cubicBezTo>
                    <a:lnTo>
                      <a:pt x="427237" y="4800482"/>
                    </a:lnTo>
                    <a:lnTo>
                      <a:pt x="412401" y="4828915"/>
                    </a:lnTo>
                    <a:cubicBezTo>
                      <a:pt x="404115" y="4837702"/>
                      <a:pt x="397114" y="4847213"/>
                      <a:pt x="391971" y="4857316"/>
                    </a:cubicBezTo>
                    <a:lnTo>
                      <a:pt x="390221" y="4863342"/>
                    </a:lnTo>
                    <a:lnTo>
                      <a:pt x="387469" y="4867613"/>
                    </a:lnTo>
                    <a:lnTo>
                      <a:pt x="382691" y="4889274"/>
                    </a:lnTo>
                    <a:lnTo>
                      <a:pt x="382691" y="4889275"/>
                    </a:lnTo>
                    <a:cubicBezTo>
                      <a:pt x="382122" y="4896713"/>
                      <a:pt x="382634" y="4904357"/>
                      <a:pt x="384396" y="4912168"/>
                    </a:cubicBezTo>
                    <a:lnTo>
                      <a:pt x="385799" y="4933804"/>
                    </a:lnTo>
                    <a:lnTo>
                      <a:pt x="378247" y="4957452"/>
                    </a:lnTo>
                    <a:lnTo>
                      <a:pt x="360964" y="4987036"/>
                    </a:lnTo>
                    <a:cubicBezTo>
                      <a:pt x="349725" y="5003800"/>
                      <a:pt x="335627" y="5022851"/>
                      <a:pt x="334485" y="5041520"/>
                    </a:cubicBezTo>
                    <a:cubicBezTo>
                      <a:pt x="333557" y="5057380"/>
                      <a:pt x="327458" y="5072410"/>
                      <a:pt x="321371" y="5087422"/>
                    </a:cubicBezTo>
                    <a:lnTo>
                      <a:pt x="321364" y="5087449"/>
                    </a:lnTo>
                    <a:lnTo>
                      <a:pt x="315482" y="5102460"/>
                    </a:lnTo>
                    <a:lnTo>
                      <a:pt x="308338" y="5133219"/>
                    </a:lnTo>
                    <a:lnTo>
                      <a:pt x="308337" y="5133223"/>
                    </a:lnTo>
                    <a:lnTo>
                      <a:pt x="308337" y="5133224"/>
                    </a:lnTo>
                    <a:lnTo>
                      <a:pt x="315052" y="5166113"/>
                    </a:lnTo>
                    <a:lnTo>
                      <a:pt x="314362" y="5172089"/>
                    </a:lnTo>
                    <a:cubicBezTo>
                      <a:pt x="313481" y="5174399"/>
                      <a:pt x="312290" y="5176875"/>
                      <a:pt x="311814" y="5179066"/>
                    </a:cubicBezTo>
                    <a:lnTo>
                      <a:pt x="311814" y="5179067"/>
                    </a:lnTo>
                    <a:cubicBezTo>
                      <a:pt x="304574" y="5214121"/>
                      <a:pt x="311624" y="5247078"/>
                      <a:pt x="335437" y="5272796"/>
                    </a:cubicBezTo>
                    <a:lnTo>
                      <a:pt x="360397" y="5321350"/>
                    </a:lnTo>
                    <a:lnTo>
                      <a:pt x="364317" y="5355013"/>
                    </a:lnTo>
                    <a:lnTo>
                      <a:pt x="359440" y="5385383"/>
                    </a:lnTo>
                    <a:cubicBezTo>
                      <a:pt x="356201" y="5398720"/>
                      <a:pt x="353915" y="5412056"/>
                      <a:pt x="351249" y="5425581"/>
                    </a:cubicBezTo>
                    <a:cubicBezTo>
                      <a:pt x="347439" y="5443869"/>
                      <a:pt x="343437" y="5462350"/>
                      <a:pt x="339627" y="5480636"/>
                    </a:cubicBezTo>
                    <a:cubicBezTo>
                      <a:pt x="337722" y="5489496"/>
                      <a:pt x="335151" y="5498831"/>
                      <a:pt x="335103" y="5507666"/>
                    </a:cubicBezTo>
                    <a:lnTo>
                      <a:pt x="335103" y="5507667"/>
                    </a:lnTo>
                    <a:lnTo>
                      <a:pt x="337324" y="5520421"/>
                    </a:lnTo>
                    <a:lnTo>
                      <a:pt x="345722" y="5531691"/>
                    </a:lnTo>
                    <a:lnTo>
                      <a:pt x="345723" y="5531693"/>
                    </a:lnTo>
                    <a:lnTo>
                      <a:pt x="355869" y="5547577"/>
                    </a:lnTo>
                    <a:lnTo>
                      <a:pt x="346295" y="5562745"/>
                    </a:lnTo>
                    <a:cubicBezTo>
                      <a:pt x="303622" y="5600466"/>
                      <a:pt x="276951" y="5646188"/>
                      <a:pt x="275047" y="5704482"/>
                    </a:cubicBezTo>
                    <a:cubicBezTo>
                      <a:pt x="274665" y="5716484"/>
                      <a:pt x="271999" y="5728677"/>
                      <a:pt x="269141" y="5740487"/>
                    </a:cubicBezTo>
                    <a:cubicBezTo>
                      <a:pt x="267426" y="5747727"/>
                      <a:pt x="265520" y="5756492"/>
                      <a:pt x="260376" y="5760872"/>
                    </a:cubicBezTo>
                    <a:cubicBezTo>
                      <a:pt x="221133" y="5794973"/>
                      <a:pt x="193890" y="5837456"/>
                      <a:pt x="171981" y="5883750"/>
                    </a:cubicBezTo>
                    <a:lnTo>
                      <a:pt x="171979" y="5883755"/>
                    </a:lnTo>
                    <a:lnTo>
                      <a:pt x="160957" y="5909350"/>
                    </a:lnTo>
                    <a:lnTo>
                      <a:pt x="154076" y="5935945"/>
                    </a:lnTo>
                    <a:lnTo>
                      <a:pt x="154075" y="5935948"/>
                    </a:lnTo>
                    <a:lnTo>
                      <a:pt x="154075" y="5935949"/>
                    </a:lnTo>
                    <a:lnTo>
                      <a:pt x="154242" y="5964476"/>
                    </a:lnTo>
                    <a:lnTo>
                      <a:pt x="157695" y="5993289"/>
                    </a:lnTo>
                    <a:lnTo>
                      <a:pt x="157695" y="5993291"/>
                    </a:lnTo>
                    <a:cubicBezTo>
                      <a:pt x="158837" y="6004531"/>
                      <a:pt x="158647" y="6017485"/>
                      <a:pt x="164171" y="6026440"/>
                    </a:cubicBezTo>
                    <a:cubicBezTo>
                      <a:pt x="181508" y="6054825"/>
                      <a:pt x="200176" y="6082258"/>
                      <a:pt x="220371" y="6108738"/>
                    </a:cubicBezTo>
                    <a:lnTo>
                      <a:pt x="234064" y="6133314"/>
                    </a:lnTo>
                    <a:lnTo>
                      <a:pt x="218468" y="6155599"/>
                    </a:lnTo>
                    <a:lnTo>
                      <a:pt x="218465" y="6155601"/>
                    </a:lnTo>
                    <a:cubicBezTo>
                      <a:pt x="196176" y="6175796"/>
                      <a:pt x="184556" y="6200943"/>
                      <a:pt x="179794" y="6228755"/>
                    </a:cubicBezTo>
                    <a:cubicBezTo>
                      <a:pt x="172363" y="6272763"/>
                      <a:pt x="166077" y="6317150"/>
                      <a:pt x="162457" y="6361538"/>
                    </a:cubicBezTo>
                    <a:lnTo>
                      <a:pt x="162457" y="6361539"/>
                    </a:lnTo>
                    <a:lnTo>
                      <a:pt x="179794" y="6228756"/>
                    </a:lnTo>
                    <a:cubicBezTo>
                      <a:pt x="184556" y="6200944"/>
                      <a:pt x="196176" y="6175797"/>
                      <a:pt x="218465" y="6155602"/>
                    </a:cubicBezTo>
                    <a:lnTo>
                      <a:pt x="218468" y="6155599"/>
                    </a:lnTo>
                    <a:lnTo>
                      <a:pt x="230364" y="6143189"/>
                    </a:lnTo>
                    <a:lnTo>
                      <a:pt x="234064" y="6133314"/>
                    </a:lnTo>
                    <a:lnTo>
                      <a:pt x="234064" y="6133313"/>
                    </a:lnTo>
                    <a:cubicBezTo>
                      <a:pt x="233993" y="6126883"/>
                      <a:pt x="229039" y="6120073"/>
                      <a:pt x="220371" y="6108737"/>
                    </a:cubicBezTo>
                    <a:cubicBezTo>
                      <a:pt x="200176" y="6082257"/>
                      <a:pt x="181508" y="6054824"/>
                      <a:pt x="164171" y="6026439"/>
                    </a:cubicBezTo>
                    <a:cubicBezTo>
                      <a:pt x="158647" y="6017484"/>
                      <a:pt x="158837" y="6004530"/>
                      <a:pt x="157695" y="5993290"/>
                    </a:cubicBezTo>
                    <a:lnTo>
                      <a:pt x="157695" y="5993289"/>
                    </a:lnTo>
                    <a:lnTo>
                      <a:pt x="154075" y="5935949"/>
                    </a:lnTo>
                    <a:lnTo>
                      <a:pt x="154076" y="5935945"/>
                    </a:lnTo>
                    <a:lnTo>
                      <a:pt x="171979" y="5883755"/>
                    </a:lnTo>
                    <a:lnTo>
                      <a:pt x="171981" y="5883751"/>
                    </a:lnTo>
                    <a:cubicBezTo>
                      <a:pt x="193890" y="5837457"/>
                      <a:pt x="221133" y="5794974"/>
                      <a:pt x="260376" y="5760873"/>
                    </a:cubicBezTo>
                    <a:cubicBezTo>
                      <a:pt x="265520" y="5756493"/>
                      <a:pt x="267426" y="5747728"/>
                      <a:pt x="269141" y="5740488"/>
                    </a:cubicBezTo>
                    <a:cubicBezTo>
                      <a:pt x="271999" y="5728678"/>
                      <a:pt x="274665" y="5716485"/>
                      <a:pt x="275047" y="5704483"/>
                    </a:cubicBezTo>
                    <a:cubicBezTo>
                      <a:pt x="276951" y="5646189"/>
                      <a:pt x="303622" y="5600467"/>
                      <a:pt x="346295" y="5562746"/>
                    </a:cubicBezTo>
                    <a:cubicBezTo>
                      <a:pt x="352392" y="5557317"/>
                      <a:pt x="355774" y="5552507"/>
                      <a:pt x="355869" y="5547578"/>
                    </a:cubicBezTo>
                    <a:lnTo>
                      <a:pt x="355869" y="5547577"/>
                    </a:lnTo>
                    <a:cubicBezTo>
                      <a:pt x="355964" y="5542648"/>
                      <a:pt x="352773" y="5537599"/>
                      <a:pt x="345723" y="5531692"/>
                    </a:cubicBezTo>
                    <a:lnTo>
                      <a:pt x="345722" y="5531691"/>
                    </a:lnTo>
                    <a:lnTo>
                      <a:pt x="335103" y="5507667"/>
                    </a:lnTo>
                    <a:lnTo>
                      <a:pt x="339627" y="5480637"/>
                    </a:lnTo>
                    <a:cubicBezTo>
                      <a:pt x="343437" y="5462351"/>
                      <a:pt x="347439" y="5443870"/>
                      <a:pt x="351249" y="5425582"/>
                    </a:cubicBezTo>
                    <a:cubicBezTo>
                      <a:pt x="353915" y="5412057"/>
                      <a:pt x="356201" y="5398721"/>
                      <a:pt x="359440" y="5385384"/>
                    </a:cubicBezTo>
                    <a:cubicBezTo>
                      <a:pt x="361965" y="5375002"/>
                      <a:pt x="363668" y="5364882"/>
                      <a:pt x="364317" y="5355014"/>
                    </a:cubicBezTo>
                    <a:lnTo>
                      <a:pt x="364317" y="5355013"/>
                    </a:lnTo>
                    <a:lnTo>
                      <a:pt x="362870" y="5326162"/>
                    </a:lnTo>
                    <a:lnTo>
                      <a:pt x="360397" y="5321350"/>
                    </a:lnTo>
                    <a:lnTo>
                      <a:pt x="359341" y="5312287"/>
                    </a:lnTo>
                    <a:cubicBezTo>
                      <a:pt x="354789" y="5298594"/>
                      <a:pt x="347082" y="5285440"/>
                      <a:pt x="335437" y="5272795"/>
                    </a:cubicBezTo>
                    <a:cubicBezTo>
                      <a:pt x="323531" y="5259936"/>
                      <a:pt x="315815" y="5245268"/>
                      <a:pt x="311981" y="5229432"/>
                    </a:cubicBezTo>
                    <a:lnTo>
                      <a:pt x="311814" y="5179067"/>
                    </a:lnTo>
                    <a:lnTo>
                      <a:pt x="314362" y="5172090"/>
                    </a:lnTo>
                    <a:cubicBezTo>
                      <a:pt x="315243" y="5169780"/>
                      <a:pt x="315814" y="5167637"/>
                      <a:pt x="315052" y="5166113"/>
                    </a:cubicBezTo>
                    <a:lnTo>
                      <a:pt x="315052" y="5166112"/>
                    </a:lnTo>
                    <a:lnTo>
                      <a:pt x="308337" y="5133224"/>
                    </a:lnTo>
                    <a:lnTo>
                      <a:pt x="308338" y="5133219"/>
                    </a:lnTo>
                    <a:lnTo>
                      <a:pt x="321364" y="5087449"/>
                    </a:lnTo>
                    <a:lnTo>
                      <a:pt x="327270" y="5072375"/>
                    </a:lnTo>
                    <a:cubicBezTo>
                      <a:pt x="330949" y="5062299"/>
                      <a:pt x="333866" y="5052095"/>
                      <a:pt x="334485" y="5041521"/>
                    </a:cubicBezTo>
                    <a:cubicBezTo>
                      <a:pt x="335627" y="5022852"/>
                      <a:pt x="349725" y="5003801"/>
                      <a:pt x="360964" y="4987037"/>
                    </a:cubicBezTo>
                    <a:cubicBezTo>
                      <a:pt x="366751" y="4978392"/>
                      <a:pt x="372458" y="4970096"/>
                      <a:pt x="376969" y="4961455"/>
                    </a:cubicBezTo>
                    <a:lnTo>
                      <a:pt x="378247" y="4957452"/>
                    </a:lnTo>
                    <a:lnTo>
                      <a:pt x="381039" y="4952672"/>
                    </a:lnTo>
                    <a:lnTo>
                      <a:pt x="385799" y="4933804"/>
                    </a:lnTo>
                    <a:cubicBezTo>
                      <a:pt x="386468" y="4927121"/>
                      <a:pt x="386111" y="4919978"/>
                      <a:pt x="384396" y="4912167"/>
                    </a:cubicBezTo>
                    <a:lnTo>
                      <a:pt x="382691" y="4889274"/>
                    </a:lnTo>
                    <a:lnTo>
                      <a:pt x="390221" y="4863342"/>
                    </a:lnTo>
                    <a:lnTo>
                      <a:pt x="412401" y="4828916"/>
                    </a:lnTo>
                    <a:cubicBezTo>
                      <a:pt x="420784" y="4819963"/>
                      <a:pt x="425356" y="4810580"/>
                      <a:pt x="427237" y="4800483"/>
                    </a:cubicBezTo>
                    <a:lnTo>
                      <a:pt x="427237" y="4800482"/>
                    </a:lnTo>
                    <a:cubicBezTo>
                      <a:pt x="429119" y="4790385"/>
                      <a:pt x="428309" y="4779574"/>
                      <a:pt x="425928" y="4767763"/>
                    </a:cubicBezTo>
                    <a:cubicBezTo>
                      <a:pt x="420022" y="4738234"/>
                      <a:pt x="419640" y="4707563"/>
                      <a:pt x="416021" y="4677654"/>
                    </a:cubicBezTo>
                    <a:cubicBezTo>
                      <a:pt x="415259" y="4671175"/>
                      <a:pt x="412591" y="4662985"/>
                      <a:pt x="408019" y="4659173"/>
                    </a:cubicBezTo>
                    <a:cubicBezTo>
                      <a:pt x="351249" y="4612499"/>
                      <a:pt x="350677" y="4546775"/>
                      <a:pt x="348009" y="4482003"/>
                    </a:cubicBezTo>
                    <a:lnTo>
                      <a:pt x="347247" y="4363890"/>
                    </a:lnTo>
                    <a:lnTo>
                      <a:pt x="356201" y="4324645"/>
                    </a:lnTo>
                    <a:cubicBezTo>
                      <a:pt x="368204" y="4300070"/>
                      <a:pt x="383824" y="4277401"/>
                      <a:pt x="396017" y="4253014"/>
                    </a:cubicBezTo>
                    <a:cubicBezTo>
                      <a:pt x="400781" y="4243872"/>
                      <a:pt x="400971" y="4232060"/>
                      <a:pt x="401733" y="4221391"/>
                    </a:cubicBezTo>
                    <a:close/>
                    <a:moveTo>
                      <a:pt x="332842" y="2836171"/>
                    </a:moveTo>
                    <a:lnTo>
                      <a:pt x="332842" y="2836172"/>
                    </a:lnTo>
                    <a:cubicBezTo>
                      <a:pt x="336914" y="2839982"/>
                      <a:pt x="340200" y="2844316"/>
                      <a:pt x="341533" y="2848793"/>
                    </a:cubicBezTo>
                    <a:lnTo>
                      <a:pt x="358166" y="2903544"/>
                    </a:lnTo>
                    <a:lnTo>
                      <a:pt x="366072" y="2947858"/>
                    </a:lnTo>
                    <a:lnTo>
                      <a:pt x="366072" y="2947862"/>
                    </a:lnTo>
                    <a:lnTo>
                      <a:pt x="362488" y="2982147"/>
                    </a:lnTo>
                    <a:cubicBezTo>
                      <a:pt x="354392" y="3014152"/>
                      <a:pt x="350582" y="3045776"/>
                      <a:pt x="350796" y="3077400"/>
                    </a:cubicBezTo>
                    <a:lnTo>
                      <a:pt x="350796" y="3077401"/>
                    </a:lnTo>
                    <a:cubicBezTo>
                      <a:pt x="351010" y="3109025"/>
                      <a:pt x="355249" y="3140649"/>
                      <a:pt x="363250" y="3172654"/>
                    </a:cubicBezTo>
                    <a:cubicBezTo>
                      <a:pt x="389159" y="3276480"/>
                      <a:pt x="416591" y="3380305"/>
                      <a:pt x="410877" y="3489467"/>
                    </a:cubicBezTo>
                    <a:cubicBezTo>
                      <a:pt x="409925" y="3507563"/>
                      <a:pt x="421546" y="3529090"/>
                      <a:pt x="432976" y="3544713"/>
                    </a:cubicBezTo>
                    <a:cubicBezTo>
                      <a:pt x="438406" y="3552190"/>
                      <a:pt x="442585" y="3557715"/>
                      <a:pt x="445520" y="3562320"/>
                    </a:cubicBezTo>
                    <a:lnTo>
                      <a:pt x="450598" y="3574407"/>
                    </a:lnTo>
                    <a:lnTo>
                      <a:pt x="448246" y="3587173"/>
                    </a:lnTo>
                    <a:cubicBezTo>
                      <a:pt x="446228" y="3592231"/>
                      <a:pt x="442978" y="3598434"/>
                      <a:pt x="438500" y="3606816"/>
                    </a:cubicBezTo>
                    <a:cubicBezTo>
                      <a:pt x="434118" y="3614818"/>
                      <a:pt x="431452" y="3624724"/>
                      <a:pt x="424974" y="3630631"/>
                    </a:cubicBezTo>
                    <a:cubicBezTo>
                      <a:pt x="408496" y="3645681"/>
                      <a:pt x="402257" y="3662493"/>
                      <a:pt x="400733" y="3680162"/>
                    </a:cubicBezTo>
                    <a:lnTo>
                      <a:pt x="400733" y="3680163"/>
                    </a:lnTo>
                    <a:lnTo>
                      <a:pt x="404781" y="3734837"/>
                    </a:lnTo>
                    <a:lnTo>
                      <a:pt x="404399" y="3754651"/>
                    </a:lnTo>
                    <a:cubicBezTo>
                      <a:pt x="398399" y="3767129"/>
                      <a:pt x="396447" y="3778654"/>
                      <a:pt x="398042" y="3789775"/>
                    </a:cubicBezTo>
                    <a:lnTo>
                      <a:pt x="398042" y="3789776"/>
                    </a:lnTo>
                    <a:cubicBezTo>
                      <a:pt x="399638" y="3800896"/>
                      <a:pt x="404781" y="3811613"/>
                      <a:pt x="412973" y="3822472"/>
                    </a:cubicBezTo>
                    <a:lnTo>
                      <a:pt x="427308" y="3852619"/>
                    </a:lnTo>
                    <a:lnTo>
                      <a:pt x="417926" y="3885336"/>
                    </a:lnTo>
                    <a:lnTo>
                      <a:pt x="417925" y="3885337"/>
                    </a:lnTo>
                    <a:cubicBezTo>
                      <a:pt x="398494" y="3910103"/>
                      <a:pt x="388302" y="3935726"/>
                      <a:pt x="386040" y="3962158"/>
                    </a:cubicBezTo>
                    <a:lnTo>
                      <a:pt x="386040" y="3962159"/>
                    </a:lnTo>
                    <a:lnTo>
                      <a:pt x="388431" y="4002409"/>
                    </a:lnTo>
                    <a:lnTo>
                      <a:pt x="401733" y="4043837"/>
                    </a:lnTo>
                    <a:lnTo>
                      <a:pt x="401733" y="4043839"/>
                    </a:lnTo>
                    <a:lnTo>
                      <a:pt x="416855" y="4103825"/>
                    </a:lnTo>
                    <a:lnTo>
                      <a:pt x="405544" y="4165381"/>
                    </a:lnTo>
                    <a:lnTo>
                      <a:pt x="405543" y="4165382"/>
                    </a:lnTo>
                    <a:cubicBezTo>
                      <a:pt x="402114" y="4173479"/>
                      <a:pt x="401543" y="4182766"/>
                      <a:pt x="401638" y="4192386"/>
                    </a:cubicBezTo>
                    <a:lnTo>
                      <a:pt x="401638" y="4192387"/>
                    </a:lnTo>
                    <a:lnTo>
                      <a:pt x="405543" y="4165383"/>
                    </a:lnTo>
                    <a:lnTo>
                      <a:pt x="405544" y="4165381"/>
                    </a:lnTo>
                    <a:lnTo>
                      <a:pt x="414887" y="4134255"/>
                    </a:lnTo>
                    <a:lnTo>
                      <a:pt x="416855" y="4103825"/>
                    </a:lnTo>
                    <a:lnTo>
                      <a:pt x="416855" y="4103824"/>
                    </a:lnTo>
                    <a:cubicBezTo>
                      <a:pt x="415879" y="4083701"/>
                      <a:pt x="410497" y="4063841"/>
                      <a:pt x="401733" y="4043838"/>
                    </a:cubicBezTo>
                    <a:lnTo>
                      <a:pt x="401733" y="4043837"/>
                    </a:lnTo>
                    <a:lnTo>
                      <a:pt x="386040" y="3962159"/>
                    </a:lnTo>
                    <a:lnTo>
                      <a:pt x="395544" y="3923124"/>
                    </a:lnTo>
                    <a:cubicBezTo>
                      <a:pt x="400804" y="3910318"/>
                      <a:pt x="408210" y="3897721"/>
                      <a:pt x="417925" y="3885338"/>
                    </a:cubicBezTo>
                    <a:lnTo>
                      <a:pt x="417926" y="3885336"/>
                    </a:lnTo>
                    <a:lnTo>
                      <a:pt x="426528" y="3868763"/>
                    </a:lnTo>
                    <a:lnTo>
                      <a:pt x="427308" y="3852619"/>
                    </a:lnTo>
                    <a:lnTo>
                      <a:pt x="427308" y="3852618"/>
                    </a:lnTo>
                    <a:cubicBezTo>
                      <a:pt x="425642" y="3842045"/>
                      <a:pt x="420022" y="3831901"/>
                      <a:pt x="412973" y="3822471"/>
                    </a:cubicBezTo>
                    <a:lnTo>
                      <a:pt x="398042" y="3789775"/>
                    </a:lnTo>
                    <a:lnTo>
                      <a:pt x="404399" y="3754652"/>
                    </a:lnTo>
                    <a:cubicBezTo>
                      <a:pt x="407067" y="3749125"/>
                      <a:pt x="405733" y="3741315"/>
                      <a:pt x="404781" y="3734837"/>
                    </a:cubicBezTo>
                    <a:lnTo>
                      <a:pt x="404781" y="3734836"/>
                    </a:lnTo>
                    <a:lnTo>
                      <a:pt x="400733" y="3680163"/>
                    </a:lnTo>
                    <a:lnTo>
                      <a:pt x="407246" y="3654415"/>
                    </a:lnTo>
                    <a:cubicBezTo>
                      <a:pt x="411056" y="3646122"/>
                      <a:pt x="416735" y="3638157"/>
                      <a:pt x="424974" y="3630632"/>
                    </a:cubicBezTo>
                    <a:cubicBezTo>
                      <a:pt x="431452" y="3624725"/>
                      <a:pt x="434118" y="3614819"/>
                      <a:pt x="438500" y="3606817"/>
                    </a:cubicBezTo>
                    <a:cubicBezTo>
                      <a:pt x="447455" y="3590053"/>
                      <a:pt x="451503" y="3582004"/>
                      <a:pt x="450598" y="3574408"/>
                    </a:cubicBezTo>
                    <a:lnTo>
                      <a:pt x="450598" y="3574407"/>
                    </a:lnTo>
                    <a:cubicBezTo>
                      <a:pt x="449693" y="3566810"/>
                      <a:pt x="443835" y="3559667"/>
                      <a:pt x="432976" y="3544712"/>
                    </a:cubicBezTo>
                    <a:cubicBezTo>
                      <a:pt x="421546" y="3529089"/>
                      <a:pt x="409925" y="3507562"/>
                      <a:pt x="410877" y="3489466"/>
                    </a:cubicBezTo>
                    <a:cubicBezTo>
                      <a:pt x="416591" y="3380304"/>
                      <a:pt x="389159" y="3276479"/>
                      <a:pt x="363250" y="3172653"/>
                    </a:cubicBezTo>
                    <a:lnTo>
                      <a:pt x="350796" y="3077401"/>
                    </a:lnTo>
                    <a:lnTo>
                      <a:pt x="362488" y="2982148"/>
                    </a:lnTo>
                    <a:cubicBezTo>
                      <a:pt x="365441" y="2970575"/>
                      <a:pt x="366442" y="2959156"/>
                      <a:pt x="366072" y="2947862"/>
                    </a:cubicBezTo>
                    <a:lnTo>
                      <a:pt x="366072" y="2947861"/>
                    </a:lnTo>
                    <a:lnTo>
                      <a:pt x="366072" y="2947858"/>
                    </a:lnTo>
                    <a:lnTo>
                      <a:pt x="361441" y="2914327"/>
                    </a:lnTo>
                    <a:lnTo>
                      <a:pt x="358166" y="2903544"/>
                    </a:lnTo>
                    <a:lnTo>
                      <a:pt x="357138" y="2897784"/>
                    </a:lnTo>
                    <a:cubicBezTo>
                      <a:pt x="352392" y="2881306"/>
                      <a:pt x="346534" y="2865009"/>
                      <a:pt x="341533" y="2848792"/>
                    </a:cubicBezTo>
                    <a:close/>
                    <a:moveTo>
                      <a:pt x="296001" y="2745351"/>
                    </a:moveTo>
                    <a:lnTo>
                      <a:pt x="289670" y="2770757"/>
                    </a:lnTo>
                    <a:lnTo>
                      <a:pt x="290080" y="2778005"/>
                    </a:lnTo>
                    <a:lnTo>
                      <a:pt x="289301" y="2782304"/>
                    </a:lnTo>
                    <a:lnTo>
                      <a:pt x="290501" y="2785439"/>
                    </a:lnTo>
                    <a:lnTo>
                      <a:pt x="290929" y="2793022"/>
                    </a:lnTo>
                    <a:lnTo>
                      <a:pt x="300579" y="2811779"/>
                    </a:lnTo>
                    <a:lnTo>
                      <a:pt x="300582" y="2811786"/>
                    </a:lnTo>
                    <a:lnTo>
                      <a:pt x="300583" y="2811786"/>
                    </a:lnTo>
                    <a:lnTo>
                      <a:pt x="300579" y="2811779"/>
                    </a:lnTo>
                    <a:lnTo>
                      <a:pt x="290501" y="2785439"/>
                    </a:lnTo>
                    <a:lnTo>
                      <a:pt x="290080" y="2778005"/>
                    </a:lnTo>
                    <a:close/>
                    <a:moveTo>
                      <a:pt x="817328" y="1508457"/>
                    </a:moveTo>
                    <a:lnTo>
                      <a:pt x="845421" y="1596212"/>
                    </a:lnTo>
                    <a:cubicBezTo>
                      <a:pt x="847898" y="1604977"/>
                      <a:pt x="846373" y="1615835"/>
                      <a:pt x="843517" y="1624979"/>
                    </a:cubicBezTo>
                    <a:cubicBezTo>
                      <a:pt x="833801" y="1656222"/>
                      <a:pt x="809415" y="1676035"/>
                      <a:pt x="786935" y="1697752"/>
                    </a:cubicBezTo>
                    <a:cubicBezTo>
                      <a:pt x="777029" y="1707278"/>
                      <a:pt x="769981" y="1720422"/>
                      <a:pt x="764267" y="1733187"/>
                    </a:cubicBezTo>
                    <a:cubicBezTo>
                      <a:pt x="749595" y="1766334"/>
                      <a:pt x="736452" y="1800245"/>
                      <a:pt x="722546" y="1833774"/>
                    </a:cubicBezTo>
                    <a:cubicBezTo>
                      <a:pt x="721212" y="1837012"/>
                      <a:pt x="717783" y="1839678"/>
                      <a:pt x="714925" y="1842157"/>
                    </a:cubicBezTo>
                    <a:cubicBezTo>
                      <a:pt x="684824" y="1866921"/>
                      <a:pt x="654535" y="1891496"/>
                      <a:pt x="624434" y="1916453"/>
                    </a:cubicBezTo>
                    <a:cubicBezTo>
                      <a:pt x="618720" y="1921215"/>
                      <a:pt x="614528" y="1928075"/>
                      <a:pt x="609004" y="1933218"/>
                    </a:cubicBezTo>
                    <a:cubicBezTo>
                      <a:pt x="601384" y="1940458"/>
                      <a:pt x="594143" y="1949602"/>
                      <a:pt x="584999" y="1953412"/>
                    </a:cubicBezTo>
                    <a:cubicBezTo>
                      <a:pt x="556234" y="1965223"/>
                      <a:pt x="543850" y="1987893"/>
                      <a:pt x="538516" y="2016468"/>
                    </a:cubicBezTo>
                    <a:cubicBezTo>
                      <a:pt x="533563" y="2042569"/>
                      <a:pt x="529371" y="2068668"/>
                      <a:pt x="523657" y="2094577"/>
                    </a:cubicBezTo>
                    <a:cubicBezTo>
                      <a:pt x="516799" y="2126200"/>
                      <a:pt x="509369" y="2157635"/>
                      <a:pt x="500986" y="2188878"/>
                    </a:cubicBezTo>
                    <a:cubicBezTo>
                      <a:pt x="497366" y="2202403"/>
                      <a:pt x="493176" y="2216691"/>
                      <a:pt x="485746" y="2228313"/>
                    </a:cubicBezTo>
                    <a:cubicBezTo>
                      <a:pt x="465171" y="2260889"/>
                      <a:pt x="451265" y="2295752"/>
                      <a:pt x="456789" y="2334043"/>
                    </a:cubicBezTo>
                    <a:cubicBezTo>
                      <a:pt x="461171" y="2364714"/>
                      <a:pt x="449931" y="2390433"/>
                      <a:pt x="432404" y="2409484"/>
                    </a:cubicBezTo>
                    <a:cubicBezTo>
                      <a:pt x="424451" y="2418153"/>
                      <a:pt x="418938" y="2426976"/>
                      <a:pt x="415303" y="2435912"/>
                    </a:cubicBezTo>
                    <a:lnTo>
                      <a:pt x="415303" y="2435912"/>
                    </a:lnTo>
                    <a:lnTo>
                      <a:pt x="415303" y="2435912"/>
                    </a:lnTo>
                    <a:lnTo>
                      <a:pt x="414227" y="2440915"/>
                    </a:lnTo>
                    <a:lnTo>
                      <a:pt x="409472" y="2463016"/>
                    </a:lnTo>
                    <a:lnTo>
                      <a:pt x="409472" y="2463017"/>
                    </a:lnTo>
                    <a:lnTo>
                      <a:pt x="411535" y="2490550"/>
                    </a:lnTo>
                    <a:lnTo>
                      <a:pt x="418115" y="2518261"/>
                    </a:lnTo>
                    <a:lnTo>
                      <a:pt x="418115" y="2518264"/>
                    </a:lnTo>
                    <a:lnTo>
                      <a:pt x="421759" y="2545006"/>
                    </a:lnTo>
                    <a:lnTo>
                      <a:pt x="417545" y="2571033"/>
                    </a:lnTo>
                    <a:cubicBezTo>
                      <a:pt x="405543" y="2612944"/>
                      <a:pt x="372966" y="2640949"/>
                      <a:pt x="344391" y="2668000"/>
                    </a:cubicBezTo>
                    <a:cubicBezTo>
                      <a:pt x="320006" y="2691053"/>
                      <a:pt x="306290" y="2716962"/>
                      <a:pt x="296001" y="2745347"/>
                    </a:cubicBezTo>
                    <a:lnTo>
                      <a:pt x="296001" y="2745348"/>
                    </a:lnTo>
                    <a:cubicBezTo>
                      <a:pt x="306290" y="2716963"/>
                      <a:pt x="320006" y="2691054"/>
                      <a:pt x="344391" y="2668001"/>
                    </a:cubicBezTo>
                    <a:cubicBezTo>
                      <a:pt x="372966" y="2640950"/>
                      <a:pt x="405543" y="2612945"/>
                      <a:pt x="417545" y="2571034"/>
                    </a:cubicBezTo>
                    <a:cubicBezTo>
                      <a:pt x="420117" y="2561985"/>
                      <a:pt x="421593" y="2553555"/>
                      <a:pt x="421760" y="2545006"/>
                    </a:cubicBezTo>
                    <a:lnTo>
                      <a:pt x="421759" y="2545006"/>
                    </a:lnTo>
                    <a:lnTo>
                      <a:pt x="421760" y="2545005"/>
                    </a:lnTo>
                    <a:cubicBezTo>
                      <a:pt x="421926" y="2536456"/>
                      <a:pt x="420783" y="2527789"/>
                      <a:pt x="418115" y="2518263"/>
                    </a:cubicBezTo>
                    <a:lnTo>
                      <a:pt x="418115" y="2518261"/>
                    </a:lnTo>
                    <a:lnTo>
                      <a:pt x="409472" y="2463017"/>
                    </a:lnTo>
                    <a:lnTo>
                      <a:pt x="414227" y="2440915"/>
                    </a:lnTo>
                    <a:lnTo>
                      <a:pt x="415303" y="2435912"/>
                    </a:lnTo>
                    <a:lnTo>
                      <a:pt x="432404" y="2409485"/>
                    </a:lnTo>
                    <a:cubicBezTo>
                      <a:pt x="449931" y="2390434"/>
                      <a:pt x="461171" y="2364715"/>
                      <a:pt x="456789" y="2334044"/>
                    </a:cubicBezTo>
                    <a:cubicBezTo>
                      <a:pt x="451265" y="2295753"/>
                      <a:pt x="465171" y="2260890"/>
                      <a:pt x="485746" y="2228314"/>
                    </a:cubicBezTo>
                    <a:cubicBezTo>
                      <a:pt x="493176" y="2216692"/>
                      <a:pt x="497366" y="2202404"/>
                      <a:pt x="500986" y="2188879"/>
                    </a:cubicBezTo>
                    <a:cubicBezTo>
                      <a:pt x="509369" y="2157636"/>
                      <a:pt x="516799" y="2126201"/>
                      <a:pt x="523657" y="2094578"/>
                    </a:cubicBezTo>
                    <a:cubicBezTo>
                      <a:pt x="529371" y="2068669"/>
                      <a:pt x="533563" y="2042570"/>
                      <a:pt x="538516" y="2016469"/>
                    </a:cubicBezTo>
                    <a:cubicBezTo>
                      <a:pt x="543850" y="1987894"/>
                      <a:pt x="556234" y="1965224"/>
                      <a:pt x="584999" y="1953413"/>
                    </a:cubicBezTo>
                    <a:cubicBezTo>
                      <a:pt x="594143" y="1949603"/>
                      <a:pt x="601384" y="1940459"/>
                      <a:pt x="609004" y="1933219"/>
                    </a:cubicBezTo>
                    <a:cubicBezTo>
                      <a:pt x="614528" y="1928076"/>
                      <a:pt x="618720" y="1921216"/>
                      <a:pt x="624434" y="1916454"/>
                    </a:cubicBezTo>
                    <a:cubicBezTo>
                      <a:pt x="654535" y="1891497"/>
                      <a:pt x="684824" y="1866922"/>
                      <a:pt x="714925" y="1842158"/>
                    </a:cubicBezTo>
                    <a:cubicBezTo>
                      <a:pt x="717783" y="1839679"/>
                      <a:pt x="721212" y="1837013"/>
                      <a:pt x="722546" y="1833775"/>
                    </a:cubicBezTo>
                    <a:cubicBezTo>
                      <a:pt x="736452" y="1800246"/>
                      <a:pt x="749596" y="1766335"/>
                      <a:pt x="764267" y="1733188"/>
                    </a:cubicBezTo>
                    <a:cubicBezTo>
                      <a:pt x="769981" y="1720423"/>
                      <a:pt x="777029" y="1707279"/>
                      <a:pt x="786936" y="1697753"/>
                    </a:cubicBezTo>
                    <a:cubicBezTo>
                      <a:pt x="809416" y="1676036"/>
                      <a:pt x="833801" y="1656223"/>
                      <a:pt x="843517" y="1624980"/>
                    </a:cubicBezTo>
                    <a:cubicBezTo>
                      <a:pt x="846374" y="1615836"/>
                      <a:pt x="847899" y="1604978"/>
                      <a:pt x="845422" y="1596213"/>
                    </a:cubicBezTo>
                    <a:close/>
                    <a:moveTo>
                      <a:pt x="798723" y="1459072"/>
                    </a:moveTo>
                    <a:lnTo>
                      <a:pt x="807941" y="1481571"/>
                    </a:lnTo>
                    <a:lnTo>
                      <a:pt x="798724" y="1459073"/>
                    </a:lnTo>
                    <a:close/>
                    <a:moveTo>
                      <a:pt x="779530" y="1268757"/>
                    </a:moveTo>
                    <a:lnTo>
                      <a:pt x="774363" y="1286068"/>
                    </a:lnTo>
                    <a:cubicBezTo>
                      <a:pt x="759789" y="1306929"/>
                      <a:pt x="753550" y="1328551"/>
                      <a:pt x="752025" y="1350626"/>
                    </a:cubicBezTo>
                    <a:lnTo>
                      <a:pt x="757620" y="1413839"/>
                    </a:lnTo>
                    <a:lnTo>
                      <a:pt x="752026" y="1350627"/>
                    </a:lnTo>
                    <a:cubicBezTo>
                      <a:pt x="753550" y="1328552"/>
                      <a:pt x="759790" y="1306929"/>
                      <a:pt x="774363" y="1286069"/>
                    </a:cubicBezTo>
                    <a:cubicBezTo>
                      <a:pt x="777506" y="1281688"/>
                      <a:pt x="779078" y="1275401"/>
                      <a:pt x="779530" y="1268757"/>
                    </a:cubicBezTo>
                    <a:close/>
                    <a:moveTo>
                      <a:pt x="837801" y="773034"/>
                    </a:moveTo>
                    <a:lnTo>
                      <a:pt x="829801" y="854378"/>
                    </a:lnTo>
                    <a:cubicBezTo>
                      <a:pt x="827515" y="878955"/>
                      <a:pt x="826753" y="903721"/>
                      <a:pt x="798747" y="915342"/>
                    </a:cubicBezTo>
                    <a:cubicBezTo>
                      <a:pt x="794365" y="917058"/>
                      <a:pt x="791127" y="922772"/>
                      <a:pt x="788269" y="927154"/>
                    </a:cubicBezTo>
                    <a:cubicBezTo>
                      <a:pt x="744261" y="994784"/>
                      <a:pt x="745405" y="1030979"/>
                      <a:pt x="791889" y="1097086"/>
                    </a:cubicBezTo>
                    <a:cubicBezTo>
                      <a:pt x="796651" y="1103944"/>
                      <a:pt x="800081" y="1118612"/>
                      <a:pt x="796271" y="1123184"/>
                    </a:cubicBezTo>
                    <a:cubicBezTo>
                      <a:pt x="780459" y="1142616"/>
                      <a:pt x="773411" y="1162953"/>
                      <a:pt x="771553" y="1184028"/>
                    </a:cubicBezTo>
                    <a:cubicBezTo>
                      <a:pt x="773411" y="1162953"/>
                      <a:pt x="780460" y="1142617"/>
                      <a:pt x="796272" y="1123185"/>
                    </a:cubicBezTo>
                    <a:cubicBezTo>
                      <a:pt x="800082" y="1118613"/>
                      <a:pt x="796652" y="1103945"/>
                      <a:pt x="791890" y="1097087"/>
                    </a:cubicBezTo>
                    <a:cubicBezTo>
                      <a:pt x="745406" y="1030980"/>
                      <a:pt x="744262" y="994785"/>
                      <a:pt x="788270" y="927155"/>
                    </a:cubicBezTo>
                    <a:cubicBezTo>
                      <a:pt x="791128" y="922773"/>
                      <a:pt x="794366" y="917059"/>
                      <a:pt x="798748" y="915343"/>
                    </a:cubicBezTo>
                    <a:cubicBezTo>
                      <a:pt x="826753" y="903722"/>
                      <a:pt x="827515" y="878956"/>
                      <a:pt x="829801" y="854379"/>
                    </a:cubicBezTo>
                    <a:cubicBezTo>
                      <a:pt x="832277" y="827329"/>
                      <a:pt x="835515" y="800276"/>
                      <a:pt x="837801" y="773035"/>
                    </a:cubicBezTo>
                    <a:close/>
                    <a:moveTo>
                      <a:pt x="782400" y="517850"/>
                    </a:moveTo>
                    <a:lnTo>
                      <a:pt x="791317" y="556046"/>
                    </a:lnTo>
                    <a:cubicBezTo>
                      <a:pt x="793413" y="564047"/>
                      <a:pt x="798937" y="572621"/>
                      <a:pt x="797795" y="580049"/>
                    </a:cubicBezTo>
                    <a:cubicBezTo>
                      <a:pt x="794461" y="601577"/>
                      <a:pt x="796890" y="622200"/>
                      <a:pt x="801176" y="642536"/>
                    </a:cubicBezTo>
                    <a:lnTo>
                      <a:pt x="813700" y="694927"/>
                    </a:lnTo>
                    <a:lnTo>
                      <a:pt x="801177" y="642537"/>
                    </a:lnTo>
                    <a:cubicBezTo>
                      <a:pt x="796891" y="622200"/>
                      <a:pt x="794462" y="601578"/>
                      <a:pt x="797796" y="580050"/>
                    </a:cubicBezTo>
                    <a:cubicBezTo>
                      <a:pt x="798938" y="572622"/>
                      <a:pt x="793414" y="564048"/>
                      <a:pt x="791318" y="556047"/>
                    </a:cubicBezTo>
                    <a:close/>
                    <a:moveTo>
                      <a:pt x="783887" y="313532"/>
                    </a:moveTo>
                    <a:lnTo>
                      <a:pt x="786245" y="324057"/>
                    </a:lnTo>
                    <a:cubicBezTo>
                      <a:pt x="786031" y="328963"/>
                      <a:pt x="785126" y="334583"/>
                      <a:pt x="784459" y="338869"/>
                    </a:cubicBezTo>
                    <a:lnTo>
                      <a:pt x="784454" y="338897"/>
                    </a:lnTo>
                    <a:lnTo>
                      <a:pt x="778363" y="367327"/>
                    </a:lnTo>
                    <a:lnTo>
                      <a:pt x="774553" y="395639"/>
                    </a:lnTo>
                    <a:lnTo>
                      <a:pt x="784454" y="338897"/>
                    </a:lnTo>
                    <a:lnTo>
                      <a:pt x="784460" y="338870"/>
                    </a:lnTo>
                    <a:cubicBezTo>
                      <a:pt x="785794" y="330298"/>
                      <a:pt x="788080" y="316389"/>
                      <a:pt x="783888" y="313533"/>
                    </a:cubicBezTo>
                    <a:close/>
                    <a:moveTo>
                      <a:pt x="761560" y="281567"/>
                    </a:moveTo>
                    <a:lnTo>
                      <a:pt x="766454" y="295414"/>
                    </a:lnTo>
                    <a:lnTo>
                      <a:pt x="766455" y="295414"/>
                    </a:lnTo>
                    <a:close/>
                    <a:moveTo>
                      <a:pt x="774880" y="24485"/>
                    </a:moveTo>
                    <a:lnTo>
                      <a:pt x="777142" y="74128"/>
                    </a:lnTo>
                    <a:cubicBezTo>
                      <a:pt x="775758" y="100173"/>
                      <a:pt x="771253" y="125875"/>
                      <a:pt x="767023" y="151568"/>
                    </a:cubicBezTo>
                    <a:lnTo>
                      <a:pt x="766824" y="153387"/>
                    </a:lnTo>
                    <a:lnTo>
                      <a:pt x="763010" y="177270"/>
                    </a:lnTo>
                    <a:lnTo>
                      <a:pt x="758551" y="228943"/>
                    </a:lnTo>
                    <a:lnTo>
                      <a:pt x="766824" y="153387"/>
                    </a:lnTo>
                    <a:lnTo>
                      <a:pt x="771220" y="125860"/>
                    </a:lnTo>
                    <a:cubicBezTo>
                      <a:pt x="773910" y="108702"/>
                      <a:pt x="776220" y="91491"/>
                      <a:pt x="777143" y="74128"/>
                    </a:cubicBezTo>
                    <a:close/>
                    <a:moveTo>
                      <a:pt x="313354" y="0"/>
                    </a:moveTo>
                    <a:lnTo>
                      <a:pt x="777461" y="0"/>
                    </a:lnTo>
                    <a:lnTo>
                      <a:pt x="774743" y="21485"/>
                    </a:lnTo>
                    <a:lnTo>
                      <a:pt x="777461" y="0"/>
                    </a:lnTo>
                    <a:lnTo>
                      <a:pt x="4543952" y="1"/>
                    </a:lnTo>
                    <a:lnTo>
                      <a:pt x="4543952" y="6858000"/>
                    </a:lnTo>
                    <a:lnTo>
                      <a:pt x="284400" y="6858000"/>
                    </a:lnTo>
                    <a:lnTo>
                      <a:pt x="112147" y="6858000"/>
                    </a:lnTo>
                    <a:lnTo>
                      <a:pt x="102447" y="6815515"/>
                    </a:lnTo>
                    <a:cubicBezTo>
                      <a:pt x="96923" y="6793034"/>
                      <a:pt x="87016" y="6771318"/>
                      <a:pt x="83396" y="6748457"/>
                    </a:cubicBezTo>
                    <a:cubicBezTo>
                      <a:pt x="74824" y="6694163"/>
                      <a:pt x="68728" y="6639487"/>
                      <a:pt x="61870" y="6584811"/>
                    </a:cubicBezTo>
                    <a:cubicBezTo>
                      <a:pt x="54821" y="6528423"/>
                      <a:pt x="47391" y="6472224"/>
                      <a:pt x="41105" y="6415832"/>
                    </a:cubicBezTo>
                    <a:cubicBezTo>
                      <a:pt x="37865" y="6384971"/>
                      <a:pt x="37295" y="6353918"/>
                      <a:pt x="34247" y="6323057"/>
                    </a:cubicBezTo>
                    <a:cubicBezTo>
                      <a:pt x="31579" y="6296004"/>
                      <a:pt x="26626" y="6269143"/>
                      <a:pt x="23386" y="6242092"/>
                    </a:cubicBezTo>
                    <a:cubicBezTo>
                      <a:pt x="20720" y="6218659"/>
                      <a:pt x="19196" y="6195036"/>
                      <a:pt x="16528" y="6171604"/>
                    </a:cubicBezTo>
                    <a:cubicBezTo>
                      <a:pt x="12148" y="6134074"/>
                      <a:pt x="7194" y="6096735"/>
                      <a:pt x="2622" y="6059396"/>
                    </a:cubicBezTo>
                    <a:lnTo>
                      <a:pt x="0" y="6041768"/>
                    </a:lnTo>
                    <a:lnTo>
                      <a:pt x="0" y="6000936"/>
                    </a:lnTo>
                    <a:lnTo>
                      <a:pt x="3670" y="5957594"/>
                    </a:lnTo>
                    <a:lnTo>
                      <a:pt x="0" y="5912510"/>
                    </a:lnTo>
                    <a:lnTo>
                      <a:pt x="0" y="5886400"/>
                    </a:lnTo>
                    <a:lnTo>
                      <a:pt x="1098" y="5864317"/>
                    </a:lnTo>
                    <a:cubicBezTo>
                      <a:pt x="7576" y="5839360"/>
                      <a:pt x="16720" y="5815168"/>
                      <a:pt x="24720" y="5790591"/>
                    </a:cubicBezTo>
                    <a:cubicBezTo>
                      <a:pt x="25672" y="5787923"/>
                      <a:pt x="25864" y="5784685"/>
                      <a:pt x="26434" y="5781829"/>
                    </a:cubicBezTo>
                    <a:cubicBezTo>
                      <a:pt x="29675" y="5765634"/>
                      <a:pt x="32913" y="5749633"/>
                      <a:pt x="35771" y="5733439"/>
                    </a:cubicBezTo>
                    <a:cubicBezTo>
                      <a:pt x="37295" y="5724677"/>
                      <a:pt x="37485" y="5715722"/>
                      <a:pt x="38819" y="5706958"/>
                    </a:cubicBezTo>
                    <a:cubicBezTo>
                      <a:pt x="44153" y="5673049"/>
                      <a:pt x="35199" y="5635710"/>
                      <a:pt x="58250" y="5606371"/>
                    </a:cubicBezTo>
                    <a:cubicBezTo>
                      <a:pt x="73110" y="5587320"/>
                      <a:pt x="69680" y="5568841"/>
                      <a:pt x="67394" y="5548459"/>
                    </a:cubicBezTo>
                    <a:cubicBezTo>
                      <a:pt x="65680" y="5533026"/>
                      <a:pt x="66252" y="5517214"/>
                      <a:pt x="66060" y="5501593"/>
                    </a:cubicBezTo>
                    <a:cubicBezTo>
                      <a:pt x="65490" y="5474160"/>
                      <a:pt x="65298" y="5446727"/>
                      <a:pt x="64346" y="5419294"/>
                    </a:cubicBezTo>
                    <a:cubicBezTo>
                      <a:pt x="63966" y="5410530"/>
                      <a:pt x="59202" y="5401578"/>
                      <a:pt x="59964" y="5393004"/>
                    </a:cubicBezTo>
                    <a:cubicBezTo>
                      <a:pt x="63584" y="5353378"/>
                      <a:pt x="69300" y="5313753"/>
                      <a:pt x="72538" y="5274128"/>
                    </a:cubicBezTo>
                    <a:cubicBezTo>
                      <a:pt x="74442" y="5251649"/>
                      <a:pt x="70824" y="5228596"/>
                      <a:pt x="73490" y="5206307"/>
                    </a:cubicBezTo>
                    <a:cubicBezTo>
                      <a:pt x="76538" y="5180590"/>
                      <a:pt x="84348" y="5155444"/>
                      <a:pt x="89113" y="5129915"/>
                    </a:cubicBezTo>
                    <a:cubicBezTo>
                      <a:pt x="90445" y="5122866"/>
                      <a:pt x="88731" y="5115056"/>
                      <a:pt x="88351" y="5107626"/>
                    </a:cubicBezTo>
                    <a:cubicBezTo>
                      <a:pt x="87968" y="5099244"/>
                      <a:pt x="87206" y="5091051"/>
                      <a:pt x="87016" y="5082669"/>
                    </a:cubicBezTo>
                    <a:cubicBezTo>
                      <a:pt x="86634" y="5057140"/>
                      <a:pt x="87206" y="5031613"/>
                      <a:pt x="85872" y="5006085"/>
                    </a:cubicBezTo>
                    <a:cubicBezTo>
                      <a:pt x="85110" y="4990464"/>
                      <a:pt x="77300" y="4974081"/>
                      <a:pt x="80158" y="4959601"/>
                    </a:cubicBezTo>
                    <a:cubicBezTo>
                      <a:pt x="85682" y="4930074"/>
                      <a:pt x="73300" y="4900545"/>
                      <a:pt x="83586" y="4871018"/>
                    </a:cubicBezTo>
                    <a:cubicBezTo>
                      <a:pt x="86634" y="4861872"/>
                      <a:pt x="79014" y="4849299"/>
                      <a:pt x="78634" y="4838249"/>
                    </a:cubicBezTo>
                    <a:cubicBezTo>
                      <a:pt x="77682" y="4810626"/>
                      <a:pt x="77872" y="4783003"/>
                      <a:pt x="78062" y="4755380"/>
                    </a:cubicBezTo>
                    <a:cubicBezTo>
                      <a:pt x="78252" y="4730613"/>
                      <a:pt x="75586" y="4704894"/>
                      <a:pt x="80920" y="4681082"/>
                    </a:cubicBezTo>
                    <a:cubicBezTo>
                      <a:pt x="86634" y="4656125"/>
                      <a:pt x="85872" y="4633646"/>
                      <a:pt x="79396" y="4609451"/>
                    </a:cubicBezTo>
                    <a:cubicBezTo>
                      <a:pt x="75014" y="4592877"/>
                      <a:pt x="74442" y="4575350"/>
                      <a:pt x="73110" y="4558206"/>
                    </a:cubicBezTo>
                    <a:cubicBezTo>
                      <a:pt x="71586" y="4539727"/>
                      <a:pt x="75586" y="4519342"/>
                      <a:pt x="69300" y="4502578"/>
                    </a:cubicBezTo>
                    <a:cubicBezTo>
                      <a:pt x="50629" y="4452664"/>
                      <a:pt x="46629" y="4401418"/>
                      <a:pt x="46629" y="4349221"/>
                    </a:cubicBezTo>
                    <a:cubicBezTo>
                      <a:pt x="46629" y="4339694"/>
                      <a:pt x="49295" y="4329978"/>
                      <a:pt x="52153" y="4320836"/>
                    </a:cubicBezTo>
                    <a:cubicBezTo>
                      <a:pt x="69300" y="4267492"/>
                      <a:pt x="67776" y="4213960"/>
                      <a:pt x="57297" y="4159666"/>
                    </a:cubicBezTo>
                    <a:cubicBezTo>
                      <a:pt x="55011" y="4148426"/>
                      <a:pt x="54629" y="4135853"/>
                      <a:pt x="56915" y="4124613"/>
                    </a:cubicBezTo>
                    <a:cubicBezTo>
                      <a:pt x="63584" y="4092988"/>
                      <a:pt x="74634" y="4062317"/>
                      <a:pt x="79396" y="4030502"/>
                    </a:cubicBezTo>
                    <a:cubicBezTo>
                      <a:pt x="87206" y="3977924"/>
                      <a:pt x="60918" y="3932393"/>
                      <a:pt x="43771" y="3885337"/>
                    </a:cubicBezTo>
                    <a:cubicBezTo>
                      <a:pt x="31627" y="3851760"/>
                      <a:pt x="8016" y="3821934"/>
                      <a:pt x="426" y="3786776"/>
                    </a:cubicBezTo>
                    <a:lnTo>
                      <a:pt x="0" y="3773896"/>
                    </a:lnTo>
                    <a:lnTo>
                      <a:pt x="0" y="3393881"/>
                    </a:lnTo>
                    <a:lnTo>
                      <a:pt x="11838" y="3359515"/>
                    </a:lnTo>
                    <a:cubicBezTo>
                      <a:pt x="14434" y="3346204"/>
                      <a:pt x="14910" y="3332773"/>
                      <a:pt x="12910" y="3318770"/>
                    </a:cubicBezTo>
                    <a:cubicBezTo>
                      <a:pt x="12243" y="3314103"/>
                      <a:pt x="9909" y="3308769"/>
                      <a:pt x="6718" y="3304078"/>
                    </a:cubicBezTo>
                    <a:lnTo>
                      <a:pt x="0" y="3297656"/>
                    </a:lnTo>
                    <a:lnTo>
                      <a:pt x="0" y="3207866"/>
                    </a:lnTo>
                    <a:lnTo>
                      <a:pt x="15553" y="3186770"/>
                    </a:lnTo>
                    <a:cubicBezTo>
                      <a:pt x="28483" y="3162328"/>
                      <a:pt x="30484" y="3134646"/>
                      <a:pt x="36341" y="3107499"/>
                    </a:cubicBezTo>
                    <a:cubicBezTo>
                      <a:pt x="41105" y="3085402"/>
                      <a:pt x="41295" y="3064826"/>
                      <a:pt x="38057" y="3042727"/>
                    </a:cubicBezTo>
                    <a:cubicBezTo>
                      <a:pt x="30817" y="2994721"/>
                      <a:pt x="41105" y="2948046"/>
                      <a:pt x="54249" y="2901942"/>
                    </a:cubicBezTo>
                    <a:cubicBezTo>
                      <a:pt x="63012" y="2871461"/>
                      <a:pt x="68346" y="2840218"/>
                      <a:pt x="77300" y="2809929"/>
                    </a:cubicBezTo>
                    <a:cubicBezTo>
                      <a:pt x="84158" y="2787258"/>
                      <a:pt x="92351" y="2764589"/>
                      <a:pt x="103399" y="2743825"/>
                    </a:cubicBezTo>
                    <a:cubicBezTo>
                      <a:pt x="119594" y="2713722"/>
                      <a:pt x="143978" y="2687435"/>
                      <a:pt x="137500" y="2649142"/>
                    </a:cubicBezTo>
                    <a:cubicBezTo>
                      <a:pt x="131786" y="2615420"/>
                      <a:pt x="143786" y="2584941"/>
                      <a:pt x="155217" y="2554078"/>
                    </a:cubicBezTo>
                    <a:cubicBezTo>
                      <a:pt x="163599" y="2531408"/>
                      <a:pt x="172173" y="2508741"/>
                      <a:pt x="177507" y="2485306"/>
                    </a:cubicBezTo>
                    <a:cubicBezTo>
                      <a:pt x="183794" y="2457491"/>
                      <a:pt x="181126" y="2426058"/>
                      <a:pt x="192748" y="2401291"/>
                    </a:cubicBezTo>
                    <a:cubicBezTo>
                      <a:pt x="204940" y="2375382"/>
                      <a:pt x="196748" y="2353858"/>
                      <a:pt x="193318" y="2330805"/>
                    </a:cubicBezTo>
                    <a:cubicBezTo>
                      <a:pt x="187984" y="2294038"/>
                      <a:pt x="178077" y="2257458"/>
                      <a:pt x="190652" y="2220311"/>
                    </a:cubicBezTo>
                    <a:cubicBezTo>
                      <a:pt x="205892" y="2175162"/>
                      <a:pt x="222275" y="2130392"/>
                      <a:pt x="236753" y="2085053"/>
                    </a:cubicBezTo>
                    <a:cubicBezTo>
                      <a:pt x="242280" y="2067524"/>
                      <a:pt x="244566" y="2048667"/>
                      <a:pt x="247042" y="2030377"/>
                    </a:cubicBezTo>
                    <a:cubicBezTo>
                      <a:pt x="249138" y="2013042"/>
                      <a:pt x="243804" y="1992278"/>
                      <a:pt x="251804" y="1978939"/>
                    </a:cubicBezTo>
                    <a:cubicBezTo>
                      <a:pt x="272379" y="1944648"/>
                      <a:pt x="282475" y="1909407"/>
                      <a:pt x="282475" y="1869779"/>
                    </a:cubicBezTo>
                    <a:cubicBezTo>
                      <a:pt x="282475" y="1854919"/>
                      <a:pt x="291049" y="1840440"/>
                      <a:pt x="292573" y="1825392"/>
                    </a:cubicBezTo>
                    <a:cubicBezTo>
                      <a:pt x="294477" y="1804815"/>
                      <a:pt x="299622" y="1781193"/>
                      <a:pt x="292381" y="1763286"/>
                    </a:cubicBezTo>
                    <a:cubicBezTo>
                      <a:pt x="275237" y="1721184"/>
                      <a:pt x="289525" y="1687085"/>
                      <a:pt x="306480" y="1650316"/>
                    </a:cubicBezTo>
                    <a:cubicBezTo>
                      <a:pt x="323244" y="1614119"/>
                      <a:pt x="336579" y="1576018"/>
                      <a:pt x="347629" y="1537536"/>
                    </a:cubicBezTo>
                    <a:cubicBezTo>
                      <a:pt x="351629" y="1523058"/>
                      <a:pt x="344961" y="1505723"/>
                      <a:pt x="343629" y="1489719"/>
                    </a:cubicBezTo>
                    <a:cubicBezTo>
                      <a:pt x="343247" y="1484003"/>
                      <a:pt x="342675" y="1477716"/>
                      <a:pt x="344581" y="1472574"/>
                    </a:cubicBezTo>
                    <a:cubicBezTo>
                      <a:pt x="362870" y="1422853"/>
                      <a:pt x="376776" y="1372367"/>
                      <a:pt x="367252" y="1318455"/>
                    </a:cubicBezTo>
                    <a:cubicBezTo>
                      <a:pt x="366298" y="1313503"/>
                      <a:pt x="368394" y="1307977"/>
                      <a:pt x="369728" y="1303023"/>
                    </a:cubicBezTo>
                    <a:cubicBezTo>
                      <a:pt x="376586" y="1278828"/>
                      <a:pt x="387444" y="1255205"/>
                      <a:pt x="389921" y="1230632"/>
                    </a:cubicBezTo>
                    <a:cubicBezTo>
                      <a:pt x="396017" y="1170050"/>
                      <a:pt x="398495" y="1109090"/>
                      <a:pt x="402495" y="1048124"/>
                    </a:cubicBezTo>
                    <a:cubicBezTo>
                      <a:pt x="402685" y="1044314"/>
                      <a:pt x="402685" y="1040314"/>
                      <a:pt x="404019" y="1036886"/>
                    </a:cubicBezTo>
                    <a:cubicBezTo>
                      <a:pt x="412211" y="1014405"/>
                      <a:pt x="409543" y="994784"/>
                      <a:pt x="393923" y="975732"/>
                    </a:cubicBezTo>
                    <a:cubicBezTo>
                      <a:pt x="387064" y="967349"/>
                      <a:pt x="383444" y="955919"/>
                      <a:pt x="379634" y="945443"/>
                    </a:cubicBezTo>
                    <a:cubicBezTo>
                      <a:pt x="373918" y="930010"/>
                      <a:pt x="368394" y="914199"/>
                      <a:pt x="364774" y="898197"/>
                    </a:cubicBezTo>
                    <a:cubicBezTo>
                      <a:pt x="361346" y="882383"/>
                      <a:pt x="356583" y="865429"/>
                      <a:pt x="359250" y="850188"/>
                    </a:cubicBezTo>
                    <a:cubicBezTo>
                      <a:pt x="364012" y="822755"/>
                      <a:pt x="374680" y="796654"/>
                      <a:pt x="381730" y="769604"/>
                    </a:cubicBezTo>
                    <a:cubicBezTo>
                      <a:pt x="384206" y="760269"/>
                      <a:pt x="383824" y="749981"/>
                      <a:pt x="384016" y="740267"/>
                    </a:cubicBezTo>
                    <a:cubicBezTo>
                      <a:pt x="384586" y="717976"/>
                      <a:pt x="379062" y="695115"/>
                      <a:pt x="394875" y="674922"/>
                    </a:cubicBezTo>
                    <a:cubicBezTo>
                      <a:pt x="409733" y="656254"/>
                      <a:pt x="405353" y="637391"/>
                      <a:pt x="394113" y="617771"/>
                    </a:cubicBezTo>
                    <a:cubicBezTo>
                      <a:pt x="386110" y="603672"/>
                      <a:pt x="379824" y="587671"/>
                      <a:pt x="376776" y="571859"/>
                    </a:cubicBezTo>
                    <a:cubicBezTo>
                      <a:pt x="372586" y="550140"/>
                      <a:pt x="370870" y="528614"/>
                      <a:pt x="373348" y="505181"/>
                    </a:cubicBezTo>
                    <a:cubicBezTo>
                      <a:pt x="375062" y="488606"/>
                      <a:pt x="375824" y="475080"/>
                      <a:pt x="385920" y="462125"/>
                    </a:cubicBezTo>
                    <a:cubicBezTo>
                      <a:pt x="387444" y="460031"/>
                      <a:pt x="387826" y="456221"/>
                      <a:pt x="387634" y="453363"/>
                    </a:cubicBezTo>
                    <a:cubicBezTo>
                      <a:pt x="384396" y="415834"/>
                      <a:pt x="386110" y="378685"/>
                      <a:pt x="388399" y="340773"/>
                    </a:cubicBezTo>
                    <a:cubicBezTo>
                      <a:pt x="391445" y="292578"/>
                      <a:pt x="382492" y="241900"/>
                      <a:pt x="350487" y="200181"/>
                    </a:cubicBezTo>
                    <a:cubicBezTo>
                      <a:pt x="345723" y="194084"/>
                      <a:pt x="343629" y="184940"/>
                      <a:pt x="342485" y="176938"/>
                    </a:cubicBezTo>
                    <a:cubicBezTo>
                      <a:pt x="337533" y="139218"/>
                      <a:pt x="334103" y="101307"/>
                      <a:pt x="328579" y="63586"/>
                    </a:cubicBezTo>
                    <a:cubicBezTo>
                      <a:pt x="325530" y="43011"/>
                      <a:pt x="322862" y="21485"/>
                      <a:pt x="314480" y="2816"/>
                    </a:cubicBez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77" name="Group 76">
              <a:extLst>
                <a:ext uri="{FF2B5EF4-FFF2-40B4-BE49-F238E27FC236}">
                  <a16:creationId xmlns:a16="http://schemas.microsoft.com/office/drawing/2014/main" id="{3F442D6D-30A3-40EA-ADD8-5313A3BB973D}"/>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7620000" y="-1"/>
              <a:ext cx="874716" cy="6858001"/>
              <a:chOff x="7620000" y="-1"/>
              <a:chExt cx="874716" cy="6858001"/>
            </a:xfrm>
          </p:grpSpPr>
          <p:sp>
            <p:nvSpPr>
              <p:cNvPr id="78" name="Freeform: Shape 77">
                <a:extLst>
                  <a:ext uri="{FF2B5EF4-FFF2-40B4-BE49-F238E27FC236}">
                    <a16:creationId xmlns:a16="http://schemas.microsoft.com/office/drawing/2014/main" id="{29E679B4-D12E-448A-8D8F-7183D6A2EE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4628357"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9" name="Freeform: Shape 78">
                <a:extLst>
                  <a:ext uri="{FF2B5EF4-FFF2-40B4-BE49-F238E27FC236}">
                    <a16:creationId xmlns:a16="http://schemas.microsoft.com/office/drawing/2014/main" id="{417E3CDF-0144-4FB2-A798-156EC31042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4628357"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blipFill dpi="0" rotWithShape="1">
                <a:blip r:embed="rId2">
                  <a:alphaModFix amt="57000"/>
                </a:blip>
                <a:srcRect/>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pic>
        <p:nvPicPr>
          <p:cNvPr id="4098" name="Picture 2" descr="Ronald Smith's picture">
            <a:extLst>
              <a:ext uri="{FF2B5EF4-FFF2-40B4-BE49-F238E27FC236}">
                <a16:creationId xmlns:a16="http://schemas.microsoft.com/office/drawing/2014/main" id="{0E926994-A1FE-4587-B9B6-89FE418DBEC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709025" y="1463704"/>
            <a:ext cx="2663825" cy="39957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5859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agram&#10;&#10;Description automatically generated with medium confidence">
            <a:extLst>
              <a:ext uri="{FF2B5EF4-FFF2-40B4-BE49-F238E27FC236}">
                <a16:creationId xmlns:a16="http://schemas.microsoft.com/office/drawing/2014/main" id="{C6DB76CC-B20F-4794-90EE-E96822DFE1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08903" y="260800"/>
            <a:ext cx="7777316" cy="6597200"/>
          </a:xfrm>
          <a:prstGeom prst="rect">
            <a:avLst/>
          </a:prstGeom>
        </p:spPr>
      </p:pic>
    </p:spTree>
    <p:extLst>
      <p:ext uri="{BB962C8B-B14F-4D97-AF65-F5344CB8AC3E}">
        <p14:creationId xmlns:p14="http://schemas.microsoft.com/office/powerpoint/2010/main" val="1941170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ext&#10;&#10;Description automatically generated">
            <a:extLst>
              <a:ext uri="{FF2B5EF4-FFF2-40B4-BE49-F238E27FC236}">
                <a16:creationId xmlns:a16="http://schemas.microsoft.com/office/drawing/2014/main" id="{1E381EAD-A94E-428C-A8F9-70A7996457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13382" y="568448"/>
            <a:ext cx="8033275" cy="6289552"/>
          </a:xfrm>
          <a:prstGeom prst="rect">
            <a:avLst/>
          </a:prstGeom>
        </p:spPr>
      </p:pic>
    </p:spTree>
    <p:extLst>
      <p:ext uri="{BB962C8B-B14F-4D97-AF65-F5344CB8AC3E}">
        <p14:creationId xmlns:p14="http://schemas.microsoft.com/office/powerpoint/2010/main" val="30755893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5FB1E77-E5E6-43FC-9EA5-276A6B7A0F3A}"/>
              </a:ext>
            </a:extLst>
          </p:cNvPr>
          <p:cNvPicPr>
            <a:picLocks noChangeAspect="1"/>
          </p:cNvPicPr>
          <p:nvPr/>
        </p:nvPicPr>
        <p:blipFill>
          <a:blip r:embed="rId2"/>
          <a:stretch>
            <a:fillRect/>
          </a:stretch>
        </p:blipFill>
        <p:spPr>
          <a:xfrm>
            <a:off x="2438400" y="914400"/>
            <a:ext cx="7010400" cy="5257800"/>
          </a:xfrm>
          <a:prstGeom prst="rect">
            <a:avLst/>
          </a:prstGeom>
        </p:spPr>
      </p:pic>
    </p:spTree>
    <p:extLst>
      <p:ext uri="{BB962C8B-B14F-4D97-AF65-F5344CB8AC3E}">
        <p14:creationId xmlns:p14="http://schemas.microsoft.com/office/powerpoint/2010/main" val="33460324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905000" y="304800"/>
          <a:ext cx="8458200" cy="6339840"/>
        </p:xfrm>
        <a:graphic>
          <a:graphicData uri="http://schemas.openxmlformats.org/drawingml/2006/table">
            <a:tbl>
              <a:tblPr firstRow="1" bandRow="1">
                <a:tableStyleId>{EB9631B5-78F2-41C9-869B-9F39066F8104}</a:tableStyleId>
              </a:tblPr>
              <a:tblGrid>
                <a:gridCol w="1487156">
                  <a:extLst>
                    <a:ext uri="{9D8B030D-6E8A-4147-A177-3AD203B41FA5}">
                      <a16:colId xmlns:a16="http://schemas.microsoft.com/office/drawing/2014/main" val="20000"/>
                    </a:ext>
                  </a:extLst>
                </a:gridCol>
                <a:gridCol w="6971044">
                  <a:extLst>
                    <a:ext uri="{9D8B030D-6E8A-4147-A177-3AD203B41FA5}">
                      <a16:colId xmlns:a16="http://schemas.microsoft.com/office/drawing/2014/main" val="20001"/>
                    </a:ext>
                  </a:extLst>
                </a:gridCol>
              </a:tblGrid>
              <a:tr h="304800">
                <a:tc>
                  <a:txBody>
                    <a:bodyPr/>
                    <a:lstStyle/>
                    <a:p>
                      <a:pPr algn="l" fontAlgn="ctr"/>
                      <a:r>
                        <a:rPr lang="en-US" b="1" dirty="0"/>
                        <a:t>Annex</a:t>
                      </a:r>
                    </a:p>
                  </a:txBody>
                  <a:tcPr marL="0" marR="0" marT="0" marB="0" anchor="ctr"/>
                </a:tc>
                <a:tc>
                  <a:txBody>
                    <a:bodyPr/>
                    <a:lstStyle/>
                    <a:p>
                      <a:pPr algn="l" fontAlgn="ctr"/>
                      <a:r>
                        <a:rPr lang="en-US" b="1"/>
                        <a:t>What?</a:t>
                      </a:r>
                    </a:p>
                  </a:txBody>
                  <a:tcPr marL="0" marR="0" marT="0" marB="0" anchor="ctr"/>
                </a:tc>
                <a:extLst>
                  <a:ext uri="{0D108BD9-81ED-4DB2-BD59-A6C34878D82A}">
                    <a16:rowId xmlns:a16="http://schemas.microsoft.com/office/drawing/2014/main" val="10000"/>
                  </a:ext>
                </a:extLst>
              </a:tr>
              <a:tr h="520700">
                <a:tc>
                  <a:txBody>
                    <a:bodyPr/>
                    <a:lstStyle/>
                    <a:p>
                      <a:pPr algn="l" fontAlgn="ctr"/>
                      <a:r>
                        <a:rPr lang="en-US">
                          <a:solidFill>
                            <a:srgbClr val="FF0000"/>
                          </a:solidFill>
                        </a:rPr>
                        <a:t>Annex I</a:t>
                      </a:r>
                    </a:p>
                  </a:txBody>
                  <a:tcPr marL="45720" marR="0" marT="0" marB="0" anchor="ctr"/>
                </a:tc>
                <a:tc>
                  <a:txBody>
                    <a:bodyPr/>
                    <a:lstStyle/>
                    <a:p>
                      <a:pPr algn="l" fontAlgn="ctr">
                        <a:buFont typeface="Arial"/>
                        <a:buChar char="•"/>
                      </a:pPr>
                      <a:r>
                        <a:rPr lang="en-US" dirty="0">
                          <a:solidFill>
                            <a:srgbClr val="FF0000"/>
                          </a:solidFill>
                        </a:rPr>
                        <a:t>List of industrialized countries and economies in transition: US, France, Japan etc.</a:t>
                      </a:r>
                    </a:p>
                    <a:p>
                      <a:pPr algn="l" fontAlgn="ctr">
                        <a:buFont typeface="Arial"/>
                        <a:buChar char="•"/>
                      </a:pPr>
                      <a:r>
                        <a:rPr lang="en-US" dirty="0">
                          <a:solidFill>
                            <a:srgbClr val="FF0000"/>
                          </a:solidFill>
                        </a:rPr>
                        <a:t>These countries had pledged to reduce their greenhouse gas emissions to 1990 levels by the year 2000.(RED IN </a:t>
                      </a:r>
                      <a:r>
                        <a:rPr lang="en-US" dirty="0" err="1">
                          <a:solidFill>
                            <a:srgbClr val="FF0000"/>
                          </a:solidFill>
                        </a:rPr>
                        <a:t>Colour</a:t>
                      </a:r>
                      <a:r>
                        <a:rPr lang="en-US" baseline="0" dirty="0">
                          <a:solidFill>
                            <a:srgbClr val="FF0000"/>
                          </a:solidFill>
                        </a:rPr>
                        <a:t> </a:t>
                      </a:r>
                      <a:r>
                        <a:rPr lang="en-US" dirty="0">
                          <a:solidFill>
                            <a:srgbClr val="FF0000"/>
                          </a:solidFill>
                        </a:rPr>
                        <a:t>AS THEY HAVE ALREADY EMITTED)</a:t>
                      </a:r>
                    </a:p>
                  </a:txBody>
                  <a:tcPr marL="45720" marR="0" marT="0" marB="0" anchor="ctr"/>
                </a:tc>
                <a:extLst>
                  <a:ext uri="{0D108BD9-81ED-4DB2-BD59-A6C34878D82A}">
                    <a16:rowId xmlns:a16="http://schemas.microsoft.com/office/drawing/2014/main" val="10001"/>
                  </a:ext>
                </a:extLst>
              </a:tr>
              <a:tr h="520700">
                <a:tc>
                  <a:txBody>
                    <a:bodyPr/>
                    <a:lstStyle/>
                    <a:p>
                      <a:pPr algn="l" fontAlgn="ctr"/>
                      <a:r>
                        <a:rPr lang="en-US">
                          <a:solidFill>
                            <a:srgbClr val="7030A0"/>
                          </a:solidFill>
                        </a:rPr>
                        <a:t>Annex II</a:t>
                      </a:r>
                    </a:p>
                  </a:txBody>
                  <a:tcPr marL="45720" marR="0" marT="0" marB="0" anchor="ctr"/>
                </a:tc>
                <a:tc>
                  <a:txBody>
                    <a:bodyPr/>
                    <a:lstStyle/>
                    <a:p>
                      <a:pPr algn="l" fontAlgn="ctr">
                        <a:buFont typeface="Arial"/>
                        <a:buChar char="•"/>
                      </a:pPr>
                      <a:r>
                        <a:rPr lang="en-US" dirty="0">
                          <a:solidFill>
                            <a:srgbClr val="7030A0"/>
                          </a:solidFill>
                        </a:rPr>
                        <a:t>A sub-group of Annex 1 Countries, these Annex II countries are required to give financial assistance and technology to the developing countries (non-Annex countries).</a:t>
                      </a:r>
                    </a:p>
                  </a:txBody>
                  <a:tcPr marL="45720" marR="0" marT="0" marB="0" anchor="ctr"/>
                </a:tc>
                <a:extLst>
                  <a:ext uri="{0D108BD9-81ED-4DB2-BD59-A6C34878D82A}">
                    <a16:rowId xmlns:a16="http://schemas.microsoft.com/office/drawing/2014/main" val="10002"/>
                  </a:ext>
                </a:extLst>
              </a:tr>
              <a:tr h="520700">
                <a:tc>
                  <a:txBody>
                    <a:bodyPr/>
                    <a:lstStyle/>
                    <a:p>
                      <a:pPr algn="l" fontAlgn="ctr"/>
                      <a:r>
                        <a:rPr lang="en-US">
                          <a:solidFill>
                            <a:srgbClr val="00B050"/>
                          </a:solidFill>
                        </a:rPr>
                        <a:t>Non Annex</a:t>
                      </a:r>
                    </a:p>
                  </a:txBody>
                  <a:tcPr marL="45720" marR="0" marT="0" marB="0" anchor="ctr"/>
                </a:tc>
                <a:tc>
                  <a:txBody>
                    <a:bodyPr/>
                    <a:lstStyle/>
                    <a:p>
                      <a:pPr algn="l" fontAlgn="ctr">
                        <a:buFont typeface="Arial"/>
                        <a:buChar char="•"/>
                      </a:pPr>
                      <a:r>
                        <a:rPr lang="en-US" dirty="0">
                          <a:solidFill>
                            <a:srgbClr val="00B050"/>
                          </a:solidFill>
                        </a:rPr>
                        <a:t>Developing countries like India, Brazil, China.</a:t>
                      </a:r>
                    </a:p>
                    <a:p>
                      <a:pPr algn="l" fontAlgn="ctr">
                        <a:buFont typeface="Arial"/>
                        <a:buChar char="•"/>
                      </a:pPr>
                      <a:r>
                        <a:rPr lang="en-US" dirty="0">
                          <a:solidFill>
                            <a:srgbClr val="00B050"/>
                          </a:solidFill>
                        </a:rPr>
                        <a:t>They do not have compulsory binding targets to reduce green house gas emission, although they are encouraged to do it.</a:t>
                      </a:r>
                    </a:p>
                  </a:txBody>
                  <a:tcPr marL="45720" marR="0" marT="0" marB="0" anchor="ctr"/>
                </a:tc>
                <a:extLst>
                  <a:ext uri="{0D108BD9-81ED-4DB2-BD59-A6C34878D82A}">
                    <a16:rowId xmlns:a16="http://schemas.microsoft.com/office/drawing/2014/main" val="10003"/>
                  </a:ext>
                </a:extLst>
              </a:tr>
              <a:tr h="520700">
                <a:tc>
                  <a:txBody>
                    <a:bodyPr/>
                    <a:lstStyle/>
                    <a:p>
                      <a:pPr algn="l" fontAlgn="ctr"/>
                      <a:r>
                        <a:rPr lang="en-US">
                          <a:solidFill>
                            <a:srgbClr val="FF0000"/>
                          </a:solidFill>
                        </a:rPr>
                        <a:t>Annex A</a:t>
                      </a:r>
                    </a:p>
                  </a:txBody>
                  <a:tcPr marL="45720" marR="0" marT="0" marB="0" anchor="ctr"/>
                </a:tc>
                <a:tc>
                  <a:txBody>
                    <a:bodyPr/>
                    <a:lstStyle/>
                    <a:p>
                      <a:pPr algn="l" fontAlgn="ctr"/>
                      <a:r>
                        <a:rPr lang="en-US" dirty="0">
                          <a:solidFill>
                            <a:srgbClr val="FF0000"/>
                          </a:solidFill>
                        </a:rPr>
                        <a:t>It gives the list of 6 Green House gases that are responsible for the whole problem. </a:t>
                      </a:r>
                      <a:r>
                        <a:rPr lang="en-US" b="1" dirty="0">
                          <a:solidFill>
                            <a:srgbClr val="FF0000"/>
                          </a:solidFill>
                        </a:rPr>
                        <a:t>(RED IN COLOR BECAUSE THEY TRAP Infra Red  RADIATION )</a:t>
                      </a:r>
                    </a:p>
                    <a:p>
                      <a:pPr algn="l" fontAlgn="ctr">
                        <a:buFont typeface="+mj-lt"/>
                        <a:buAutoNum type="arabicPeriod"/>
                      </a:pPr>
                      <a:r>
                        <a:rPr lang="en-US" dirty="0">
                          <a:solidFill>
                            <a:srgbClr val="FF0000"/>
                          </a:solidFill>
                        </a:rPr>
                        <a:t>Carbon dioxide (CO2);</a:t>
                      </a:r>
                    </a:p>
                    <a:p>
                      <a:pPr algn="l" fontAlgn="ctr">
                        <a:buFont typeface="+mj-lt"/>
                        <a:buAutoNum type="arabicPeriod"/>
                      </a:pPr>
                      <a:r>
                        <a:rPr lang="en-US" dirty="0">
                          <a:solidFill>
                            <a:srgbClr val="FF0000"/>
                          </a:solidFill>
                        </a:rPr>
                        <a:t>Methane (CH4);</a:t>
                      </a:r>
                    </a:p>
                    <a:p>
                      <a:pPr algn="l" fontAlgn="ctr">
                        <a:buFont typeface="+mj-lt"/>
                        <a:buAutoNum type="arabicPeriod"/>
                      </a:pPr>
                      <a:r>
                        <a:rPr lang="en-US" dirty="0">
                          <a:solidFill>
                            <a:srgbClr val="FF0000"/>
                          </a:solidFill>
                        </a:rPr>
                        <a:t>Nitrous oxide (N2O);</a:t>
                      </a:r>
                    </a:p>
                    <a:p>
                      <a:pPr algn="l" fontAlgn="ctr">
                        <a:buFont typeface="+mj-lt"/>
                        <a:buAutoNum type="arabicPeriod"/>
                      </a:pPr>
                      <a:r>
                        <a:rPr lang="en-US" dirty="0" err="1">
                          <a:solidFill>
                            <a:srgbClr val="FF0000"/>
                          </a:solidFill>
                        </a:rPr>
                        <a:t>Hydrofluorocarbons</a:t>
                      </a:r>
                      <a:r>
                        <a:rPr lang="en-US" dirty="0">
                          <a:solidFill>
                            <a:srgbClr val="FF0000"/>
                          </a:solidFill>
                        </a:rPr>
                        <a:t> (HFCs);</a:t>
                      </a:r>
                    </a:p>
                    <a:p>
                      <a:pPr algn="l" fontAlgn="ctr">
                        <a:buFont typeface="+mj-lt"/>
                        <a:buAutoNum type="arabicPeriod"/>
                      </a:pPr>
                      <a:r>
                        <a:rPr lang="en-US" dirty="0" err="1">
                          <a:solidFill>
                            <a:srgbClr val="FF0000"/>
                          </a:solidFill>
                        </a:rPr>
                        <a:t>Perfluorocarbons</a:t>
                      </a:r>
                      <a:r>
                        <a:rPr lang="en-US" dirty="0">
                          <a:solidFill>
                            <a:srgbClr val="FF0000"/>
                          </a:solidFill>
                        </a:rPr>
                        <a:t> (PFCs); and</a:t>
                      </a:r>
                    </a:p>
                    <a:p>
                      <a:pPr algn="l" fontAlgn="ctr">
                        <a:buFont typeface="+mj-lt"/>
                        <a:buAutoNum type="arabicPeriod"/>
                      </a:pPr>
                      <a:r>
                        <a:rPr lang="en-US" dirty="0" err="1">
                          <a:solidFill>
                            <a:srgbClr val="FF0000"/>
                          </a:solidFill>
                        </a:rPr>
                        <a:t>Sulphur</a:t>
                      </a:r>
                      <a:r>
                        <a:rPr lang="en-US" dirty="0">
                          <a:solidFill>
                            <a:srgbClr val="FF0000"/>
                          </a:solidFill>
                        </a:rPr>
                        <a:t> hexafluoride (SF6)</a:t>
                      </a:r>
                    </a:p>
                  </a:txBody>
                  <a:tcPr marL="45720" marR="0" marT="0" marB="0" anchor="ctr"/>
                </a:tc>
                <a:extLst>
                  <a:ext uri="{0D108BD9-81ED-4DB2-BD59-A6C34878D82A}">
                    <a16:rowId xmlns:a16="http://schemas.microsoft.com/office/drawing/2014/main" val="10004"/>
                  </a:ext>
                </a:extLst>
              </a:tr>
              <a:tr h="520700">
                <a:tc>
                  <a:txBody>
                    <a:bodyPr/>
                    <a:lstStyle/>
                    <a:p>
                      <a:pPr algn="l" fontAlgn="ctr"/>
                      <a:r>
                        <a:rPr lang="en-US"/>
                        <a:t>Annex B</a:t>
                      </a:r>
                    </a:p>
                  </a:txBody>
                  <a:tcPr marL="45720" marR="0" marT="0" marB="0" anchor="ctr"/>
                </a:tc>
                <a:tc>
                  <a:txBody>
                    <a:bodyPr/>
                    <a:lstStyle/>
                    <a:p>
                      <a:pPr algn="l" fontAlgn="ctr">
                        <a:buFont typeface="Arial"/>
                        <a:buChar char="•"/>
                      </a:pPr>
                      <a:r>
                        <a:rPr lang="en-US" dirty="0"/>
                        <a:t>This gives the Annex I countries (Developed countries) – compulsory binding targets to reduce green house gas emission.</a:t>
                      </a:r>
                    </a:p>
                    <a:p>
                      <a:pPr algn="l" fontAlgn="ctr">
                        <a:buFont typeface="Arial"/>
                        <a:buChar char="•"/>
                      </a:pPr>
                      <a:r>
                        <a:rPr lang="en-US" dirty="0"/>
                        <a:t>For example USA is required to cut down its emission by 7%</a:t>
                      </a:r>
                    </a:p>
                  </a:txBody>
                  <a:tcPr marL="45720" marR="0" marT="0" marB="0" anchor="ctr"/>
                </a:tc>
                <a:extLst>
                  <a:ext uri="{0D108BD9-81ED-4DB2-BD59-A6C34878D82A}">
                    <a16:rowId xmlns:a16="http://schemas.microsoft.com/office/drawing/2014/main" val="10005"/>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1524000" y="152400"/>
            <a:ext cx="8915400" cy="5791200"/>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1129</TotalTime>
  <Words>291</Words>
  <Application>Microsoft Office PowerPoint</Application>
  <PresentationFormat>Widescreen</PresentationFormat>
  <Paragraphs>24</Paragraphs>
  <Slides>44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44</vt:i4>
      </vt:variant>
    </vt:vector>
  </HeadingPairs>
  <TitlesOfParts>
    <vt:vector size="48"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CARBON DIOXIDE CO2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Anant Shastry</dc:creator>
  <cp:lastModifiedBy>Ulukalesi Tamata</cp:lastModifiedBy>
  <cp:revision>4</cp:revision>
  <dcterms:created xsi:type="dcterms:W3CDTF">2021-08-19T04:49:21Z</dcterms:created>
  <dcterms:modified xsi:type="dcterms:W3CDTF">2022-10-03T05:57:16Z</dcterms:modified>
</cp:coreProperties>
</file>