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99" r:id="rId3"/>
    <p:sldId id="400" r:id="rId4"/>
    <p:sldId id="401" r:id="rId5"/>
    <p:sldId id="257" r:id="rId6"/>
    <p:sldId id="258" r:id="rId7"/>
    <p:sldId id="369" r:id="rId8"/>
    <p:sldId id="371" r:id="rId9"/>
    <p:sldId id="370" r:id="rId10"/>
    <p:sldId id="259" r:id="rId11"/>
    <p:sldId id="355" r:id="rId12"/>
    <p:sldId id="275" r:id="rId13"/>
    <p:sldId id="284" r:id="rId14"/>
    <p:sldId id="285" r:id="rId15"/>
    <p:sldId id="282" r:id="rId16"/>
    <p:sldId id="280" r:id="rId17"/>
    <p:sldId id="281" r:id="rId18"/>
    <p:sldId id="279" r:id="rId19"/>
    <p:sldId id="278" r:id="rId20"/>
    <p:sldId id="276" r:id="rId21"/>
    <p:sldId id="272" r:id="rId22"/>
    <p:sldId id="274" r:id="rId23"/>
    <p:sldId id="260" r:id="rId24"/>
    <p:sldId id="269" r:id="rId25"/>
    <p:sldId id="271" r:id="rId26"/>
    <p:sldId id="270" r:id="rId27"/>
    <p:sldId id="268" r:id="rId28"/>
    <p:sldId id="261" r:id="rId29"/>
    <p:sldId id="263" r:id="rId30"/>
    <p:sldId id="382" r:id="rId31"/>
    <p:sldId id="381" r:id="rId32"/>
    <p:sldId id="378" r:id="rId33"/>
    <p:sldId id="377" r:id="rId34"/>
    <p:sldId id="376" r:id="rId35"/>
    <p:sldId id="375" r:id="rId36"/>
    <p:sldId id="374" r:id="rId37"/>
    <p:sldId id="388" r:id="rId38"/>
    <p:sldId id="386" r:id="rId39"/>
    <p:sldId id="384" r:id="rId40"/>
    <p:sldId id="372" r:id="rId41"/>
    <p:sldId id="392" r:id="rId42"/>
    <p:sldId id="398" r:id="rId43"/>
    <p:sldId id="397" r:id="rId44"/>
    <p:sldId id="396" r:id="rId45"/>
  </p:sldIdLst>
  <p:sldSz cx="12192000" cy="6858000"/>
  <p:notesSz cx="6858000" cy="9144000"/>
  <p:defaultTextStyle>
    <a:defPPr>
      <a:defRPr lang="en-FJ"/>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9" d="100"/>
          <a:sy n="79" d="100"/>
        </p:scale>
        <p:origin x="126"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49D8-57DA-4598-BAE0-AEB74AB484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J"/>
          </a:p>
        </p:txBody>
      </p:sp>
      <p:sp>
        <p:nvSpPr>
          <p:cNvPr id="3" name="Subtitle 2">
            <a:extLst>
              <a:ext uri="{FF2B5EF4-FFF2-40B4-BE49-F238E27FC236}">
                <a16:creationId xmlns:a16="http://schemas.microsoft.com/office/drawing/2014/main" id="{E03B8DD6-36E7-461D-B69A-A3EDBEC56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J"/>
          </a:p>
        </p:txBody>
      </p:sp>
      <p:sp>
        <p:nvSpPr>
          <p:cNvPr id="4" name="Date Placeholder 3">
            <a:extLst>
              <a:ext uri="{FF2B5EF4-FFF2-40B4-BE49-F238E27FC236}">
                <a16:creationId xmlns:a16="http://schemas.microsoft.com/office/drawing/2014/main" id="{A4021875-F2E0-4E48-91FE-B6FCE3552FF3}"/>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5" name="Footer Placeholder 4">
            <a:extLst>
              <a:ext uri="{FF2B5EF4-FFF2-40B4-BE49-F238E27FC236}">
                <a16:creationId xmlns:a16="http://schemas.microsoft.com/office/drawing/2014/main" id="{723B2389-21B2-4273-AE78-A152FC998D9E}"/>
              </a:ext>
            </a:extLst>
          </p:cNvPr>
          <p:cNvSpPr>
            <a:spLocks noGrp="1"/>
          </p:cNvSpPr>
          <p:nvPr>
            <p:ph type="ftr" sz="quarter" idx="11"/>
          </p:nvPr>
        </p:nvSpPr>
        <p:spPr/>
        <p:txBody>
          <a:bodyPr/>
          <a:lstStyle/>
          <a:p>
            <a:endParaRPr lang="en-FJ"/>
          </a:p>
        </p:txBody>
      </p:sp>
      <p:sp>
        <p:nvSpPr>
          <p:cNvPr id="6" name="Slide Number Placeholder 5">
            <a:extLst>
              <a:ext uri="{FF2B5EF4-FFF2-40B4-BE49-F238E27FC236}">
                <a16:creationId xmlns:a16="http://schemas.microsoft.com/office/drawing/2014/main" id="{8981CD4A-2CA2-42AB-B9AF-8DE9DEE6AD27}"/>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1384705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90B6-8A0E-4317-861C-26EF0E177124}"/>
              </a:ext>
            </a:extLst>
          </p:cNvPr>
          <p:cNvSpPr>
            <a:spLocks noGrp="1"/>
          </p:cNvSpPr>
          <p:nvPr>
            <p:ph type="title"/>
          </p:nvPr>
        </p:nvSpPr>
        <p:spPr/>
        <p:txBody>
          <a:bodyPr/>
          <a:lstStyle/>
          <a:p>
            <a:r>
              <a:rPr lang="en-US"/>
              <a:t>Click to edit Master title style</a:t>
            </a:r>
            <a:endParaRPr lang="en-FJ"/>
          </a:p>
        </p:txBody>
      </p:sp>
      <p:sp>
        <p:nvSpPr>
          <p:cNvPr id="3" name="Vertical Text Placeholder 2">
            <a:extLst>
              <a:ext uri="{FF2B5EF4-FFF2-40B4-BE49-F238E27FC236}">
                <a16:creationId xmlns:a16="http://schemas.microsoft.com/office/drawing/2014/main" id="{48979FAE-2F5D-4B0C-BAA4-F284ED44C8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Date Placeholder 3">
            <a:extLst>
              <a:ext uri="{FF2B5EF4-FFF2-40B4-BE49-F238E27FC236}">
                <a16:creationId xmlns:a16="http://schemas.microsoft.com/office/drawing/2014/main" id="{F1528AE1-21B6-421C-A66D-22884823E4BD}"/>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5" name="Footer Placeholder 4">
            <a:extLst>
              <a:ext uri="{FF2B5EF4-FFF2-40B4-BE49-F238E27FC236}">
                <a16:creationId xmlns:a16="http://schemas.microsoft.com/office/drawing/2014/main" id="{2201FC2A-AB00-4EF2-B5DD-3EEC14A5DC9F}"/>
              </a:ext>
            </a:extLst>
          </p:cNvPr>
          <p:cNvSpPr>
            <a:spLocks noGrp="1"/>
          </p:cNvSpPr>
          <p:nvPr>
            <p:ph type="ftr" sz="quarter" idx="11"/>
          </p:nvPr>
        </p:nvSpPr>
        <p:spPr/>
        <p:txBody>
          <a:bodyPr/>
          <a:lstStyle/>
          <a:p>
            <a:endParaRPr lang="en-FJ"/>
          </a:p>
        </p:txBody>
      </p:sp>
      <p:sp>
        <p:nvSpPr>
          <p:cNvPr id="6" name="Slide Number Placeholder 5">
            <a:extLst>
              <a:ext uri="{FF2B5EF4-FFF2-40B4-BE49-F238E27FC236}">
                <a16:creationId xmlns:a16="http://schemas.microsoft.com/office/drawing/2014/main" id="{53F822F7-F3A0-4EAF-8C41-4335ABB30210}"/>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2398777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383366-04BE-4C52-ABA6-8527C2F860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J"/>
          </a:p>
        </p:txBody>
      </p:sp>
      <p:sp>
        <p:nvSpPr>
          <p:cNvPr id="3" name="Vertical Text Placeholder 2">
            <a:extLst>
              <a:ext uri="{FF2B5EF4-FFF2-40B4-BE49-F238E27FC236}">
                <a16:creationId xmlns:a16="http://schemas.microsoft.com/office/drawing/2014/main" id="{86D3F606-8AA3-47DC-9168-10688A7D62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Date Placeholder 3">
            <a:extLst>
              <a:ext uri="{FF2B5EF4-FFF2-40B4-BE49-F238E27FC236}">
                <a16:creationId xmlns:a16="http://schemas.microsoft.com/office/drawing/2014/main" id="{D5117CBF-689D-47F1-8305-768A325862EF}"/>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5" name="Footer Placeholder 4">
            <a:extLst>
              <a:ext uri="{FF2B5EF4-FFF2-40B4-BE49-F238E27FC236}">
                <a16:creationId xmlns:a16="http://schemas.microsoft.com/office/drawing/2014/main" id="{483774DB-5326-4416-917C-9B915421AB29}"/>
              </a:ext>
            </a:extLst>
          </p:cNvPr>
          <p:cNvSpPr>
            <a:spLocks noGrp="1"/>
          </p:cNvSpPr>
          <p:nvPr>
            <p:ph type="ftr" sz="quarter" idx="11"/>
          </p:nvPr>
        </p:nvSpPr>
        <p:spPr/>
        <p:txBody>
          <a:bodyPr/>
          <a:lstStyle/>
          <a:p>
            <a:endParaRPr lang="en-FJ"/>
          </a:p>
        </p:txBody>
      </p:sp>
      <p:sp>
        <p:nvSpPr>
          <p:cNvPr id="6" name="Slide Number Placeholder 5">
            <a:extLst>
              <a:ext uri="{FF2B5EF4-FFF2-40B4-BE49-F238E27FC236}">
                <a16:creationId xmlns:a16="http://schemas.microsoft.com/office/drawing/2014/main" id="{2E609F2F-D71A-48C2-8FD6-59C384D74A03}"/>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395700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FD6F-8494-4E0E-8B18-B9F05785D38F}"/>
              </a:ext>
            </a:extLst>
          </p:cNvPr>
          <p:cNvSpPr>
            <a:spLocks noGrp="1"/>
          </p:cNvSpPr>
          <p:nvPr>
            <p:ph type="title"/>
          </p:nvPr>
        </p:nvSpPr>
        <p:spPr/>
        <p:txBody>
          <a:bodyPr/>
          <a:lstStyle/>
          <a:p>
            <a:r>
              <a:rPr lang="en-US"/>
              <a:t>Click to edit Master title style</a:t>
            </a:r>
            <a:endParaRPr lang="en-FJ"/>
          </a:p>
        </p:txBody>
      </p:sp>
      <p:sp>
        <p:nvSpPr>
          <p:cNvPr id="3" name="Content Placeholder 2">
            <a:extLst>
              <a:ext uri="{FF2B5EF4-FFF2-40B4-BE49-F238E27FC236}">
                <a16:creationId xmlns:a16="http://schemas.microsoft.com/office/drawing/2014/main" id="{79D22166-E938-44EE-80ED-AE5F83C50F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Date Placeholder 3">
            <a:extLst>
              <a:ext uri="{FF2B5EF4-FFF2-40B4-BE49-F238E27FC236}">
                <a16:creationId xmlns:a16="http://schemas.microsoft.com/office/drawing/2014/main" id="{7E5162CA-67E6-40C4-87ED-568B06BA4493}"/>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5" name="Footer Placeholder 4">
            <a:extLst>
              <a:ext uri="{FF2B5EF4-FFF2-40B4-BE49-F238E27FC236}">
                <a16:creationId xmlns:a16="http://schemas.microsoft.com/office/drawing/2014/main" id="{0F83AF46-0121-4ED8-9A7C-46396502F454}"/>
              </a:ext>
            </a:extLst>
          </p:cNvPr>
          <p:cNvSpPr>
            <a:spLocks noGrp="1"/>
          </p:cNvSpPr>
          <p:nvPr>
            <p:ph type="ftr" sz="quarter" idx="11"/>
          </p:nvPr>
        </p:nvSpPr>
        <p:spPr/>
        <p:txBody>
          <a:bodyPr/>
          <a:lstStyle/>
          <a:p>
            <a:endParaRPr lang="en-FJ"/>
          </a:p>
        </p:txBody>
      </p:sp>
      <p:sp>
        <p:nvSpPr>
          <p:cNvPr id="6" name="Slide Number Placeholder 5">
            <a:extLst>
              <a:ext uri="{FF2B5EF4-FFF2-40B4-BE49-F238E27FC236}">
                <a16:creationId xmlns:a16="http://schemas.microsoft.com/office/drawing/2014/main" id="{1AAB5EE2-325C-40E0-87EC-64982D2E7DF6}"/>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3205807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EBCF-230F-44F1-9B68-5C6837CB02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J"/>
          </a:p>
        </p:txBody>
      </p:sp>
      <p:sp>
        <p:nvSpPr>
          <p:cNvPr id="3" name="Text Placeholder 2">
            <a:extLst>
              <a:ext uri="{FF2B5EF4-FFF2-40B4-BE49-F238E27FC236}">
                <a16:creationId xmlns:a16="http://schemas.microsoft.com/office/drawing/2014/main" id="{816E0905-165E-48DF-9CB4-8EC8561BB7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1BFFEE-A5B4-4DE0-B860-E9A4D716037B}"/>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5" name="Footer Placeholder 4">
            <a:extLst>
              <a:ext uri="{FF2B5EF4-FFF2-40B4-BE49-F238E27FC236}">
                <a16:creationId xmlns:a16="http://schemas.microsoft.com/office/drawing/2014/main" id="{7F5D3B9A-7937-4D93-8F6D-245294D13AA0}"/>
              </a:ext>
            </a:extLst>
          </p:cNvPr>
          <p:cNvSpPr>
            <a:spLocks noGrp="1"/>
          </p:cNvSpPr>
          <p:nvPr>
            <p:ph type="ftr" sz="quarter" idx="11"/>
          </p:nvPr>
        </p:nvSpPr>
        <p:spPr/>
        <p:txBody>
          <a:bodyPr/>
          <a:lstStyle/>
          <a:p>
            <a:endParaRPr lang="en-FJ"/>
          </a:p>
        </p:txBody>
      </p:sp>
      <p:sp>
        <p:nvSpPr>
          <p:cNvPr id="6" name="Slide Number Placeholder 5">
            <a:extLst>
              <a:ext uri="{FF2B5EF4-FFF2-40B4-BE49-F238E27FC236}">
                <a16:creationId xmlns:a16="http://schemas.microsoft.com/office/drawing/2014/main" id="{C09BF496-F4D8-4319-ACF2-B264D55CD60B}"/>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1296397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9BCF-6899-4753-A622-6998AB5025A7}"/>
              </a:ext>
            </a:extLst>
          </p:cNvPr>
          <p:cNvSpPr>
            <a:spLocks noGrp="1"/>
          </p:cNvSpPr>
          <p:nvPr>
            <p:ph type="title"/>
          </p:nvPr>
        </p:nvSpPr>
        <p:spPr/>
        <p:txBody>
          <a:bodyPr/>
          <a:lstStyle/>
          <a:p>
            <a:r>
              <a:rPr lang="en-US"/>
              <a:t>Click to edit Master title style</a:t>
            </a:r>
            <a:endParaRPr lang="en-FJ"/>
          </a:p>
        </p:txBody>
      </p:sp>
      <p:sp>
        <p:nvSpPr>
          <p:cNvPr id="3" name="Content Placeholder 2">
            <a:extLst>
              <a:ext uri="{FF2B5EF4-FFF2-40B4-BE49-F238E27FC236}">
                <a16:creationId xmlns:a16="http://schemas.microsoft.com/office/drawing/2014/main" id="{2815C476-9C3D-4A92-B55D-DA8017630B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Content Placeholder 3">
            <a:extLst>
              <a:ext uri="{FF2B5EF4-FFF2-40B4-BE49-F238E27FC236}">
                <a16:creationId xmlns:a16="http://schemas.microsoft.com/office/drawing/2014/main" id="{25030CEF-5149-4025-B0E5-45EAA4C07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Date Placeholder 4">
            <a:extLst>
              <a:ext uri="{FF2B5EF4-FFF2-40B4-BE49-F238E27FC236}">
                <a16:creationId xmlns:a16="http://schemas.microsoft.com/office/drawing/2014/main" id="{82AD95D3-1FBD-40B7-8FE7-D5E6B12F942E}"/>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6" name="Footer Placeholder 5">
            <a:extLst>
              <a:ext uri="{FF2B5EF4-FFF2-40B4-BE49-F238E27FC236}">
                <a16:creationId xmlns:a16="http://schemas.microsoft.com/office/drawing/2014/main" id="{93D45567-4D5F-436E-B7F4-382EED24234E}"/>
              </a:ext>
            </a:extLst>
          </p:cNvPr>
          <p:cNvSpPr>
            <a:spLocks noGrp="1"/>
          </p:cNvSpPr>
          <p:nvPr>
            <p:ph type="ftr" sz="quarter" idx="11"/>
          </p:nvPr>
        </p:nvSpPr>
        <p:spPr/>
        <p:txBody>
          <a:bodyPr/>
          <a:lstStyle/>
          <a:p>
            <a:endParaRPr lang="en-FJ"/>
          </a:p>
        </p:txBody>
      </p:sp>
      <p:sp>
        <p:nvSpPr>
          <p:cNvPr id="7" name="Slide Number Placeholder 6">
            <a:extLst>
              <a:ext uri="{FF2B5EF4-FFF2-40B4-BE49-F238E27FC236}">
                <a16:creationId xmlns:a16="http://schemas.microsoft.com/office/drawing/2014/main" id="{4E9DAA63-DA5F-432A-9D1A-10173A2F9E38}"/>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271429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E1C3-AC0E-4109-9D4A-086B98F048C3}"/>
              </a:ext>
            </a:extLst>
          </p:cNvPr>
          <p:cNvSpPr>
            <a:spLocks noGrp="1"/>
          </p:cNvSpPr>
          <p:nvPr>
            <p:ph type="title"/>
          </p:nvPr>
        </p:nvSpPr>
        <p:spPr>
          <a:xfrm>
            <a:off x="839788" y="365125"/>
            <a:ext cx="10515600" cy="1325563"/>
          </a:xfrm>
        </p:spPr>
        <p:txBody>
          <a:bodyPr/>
          <a:lstStyle/>
          <a:p>
            <a:r>
              <a:rPr lang="en-US"/>
              <a:t>Click to edit Master title style</a:t>
            </a:r>
            <a:endParaRPr lang="en-FJ"/>
          </a:p>
        </p:txBody>
      </p:sp>
      <p:sp>
        <p:nvSpPr>
          <p:cNvPr id="3" name="Text Placeholder 2">
            <a:extLst>
              <a:ext uri="{FF2B5EF4-FFF2-40B4-BE49-F238E27FC236}">
                <a16:creationId xmlns:a16="http://schemas.microsoft.com/office/drawing/2014/main" id="{3F8F3941-ACE2-41ED-BE97-D11E5296E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6964EC-FB19-4671-8668-B41DEEF7B7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5" name="Text Placeholder 4">
            <a:extLst>
              <a:ext uri="{FF2B5EF4-FFF2-40B4-BE49-F238E27FC236}">
                <a16:creationId xmlns:a16="http://schemas.microsoft.com/office/drawing/2014/main" id="{41681F43-7EF9-4D0F-9B82-3120AD000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13059-507E-4197-8758-7AE4D4869E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7" name="Date Placeholder 6">
            <a:extLst>
              <a:ext uri="{FF2B5EF4-FFF2-40B4-BE49-F238E27FC236}">
                <a16:creationId xmlns:a16="http://schemas.microsoft.com/office/drawing/2014/main" id="{3D3372E9-A527-47B3-B1AA-C6329EB82BE5}"/>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8" name="Footer Placeholder 7">
            <a:extLst>
              <a:ext uri="{FF2B5EF4-FFF2-40B4-BE49-F238E27FC236}">
                <a16:creationId xmlns:a16="http://schemas.microsoft.com/office/drawing/2014/main" id="{5BEEC26C-F48A-41AB-ACDB-2919B27876F2}"/>
              </a:ext>
            </a:extLst>
          </p:cNvPr>
          <p:cNvSpPr>
            <a:spLocks noGrp="1"/>
          </p:cNvSpPr>
          <p:nvPr>
            <p:ph type="ftr" sz="quarter" idx="11"/>
          </p:nvPr>
        </p:nvSpPr>
        <p:spPr/>
        <p:txBody>
          <a:bodyPr/>
          <a:lstStyle/>
          <a:p>
            <a:endParaRPr lang="en-FJ"/>
          </a:p>
        </p:txBody>
      </p:sp>
      <p:sp>
        <p:nvSpPr>
          <p:cNvPr id="9" name="Slide Number Placeholder 8">
            <a:extLst>
              <a:ext uri="{FF2B5EF4-FFF2-40B4-BE49-F238E27FC236}">
                <a16:creationId xmlns:a16="http://schemas.microsoft.com/office/drawing/2014/main" id="{FCDBDFBC-8499-471F-AE05-FCA807E3F4BC}"/>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183321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8955-3DE8-4061-A91A-7444B2F50DCE}"/>
              </a:ext>
            </a:extLst>
          </p:cNvPr>
          <p:cNvSpPr>
            <a:spLocks noGrp="1"/>
          </p:cNvSpPr>
          <p:nvPr>
            <p:ph type="title"/>
          </p:nvPr>
        </p:nvSpPr>
        <p:spPr/>
        <p:txBody>
          <a:bodyPr/>
          <a:lstStyle/>
          <a:p>
            <a:r>
              <a:rPr lang="en-US"/>
              <a:t>Click to edit Master title style</a:t>
            </a:r>
            <a:endParaRPr lang="en-FJ"/>
          </a:p>
        </p:txBody>
      </p:sp>
      <p:sp>
        <p:nvSpPr>
          <p:cNvPr id="3" name="Date Placeholder 2">
            <a:extLst>
              <a:ext uri="{FF2B5EF4-FFF2-40B4-BE49-F238E27FC236}">
                <a16:creationId xmlns:a16="http://schemas.microsoft.com/office/drawing/2014/main" id="{4042716C-5004-4154-8B96-E0493BE42462}"/>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4" name="Footer Placeholder 3">
            <a:extLst>
              <a:ext uri="{FF2B5EF4-FFF2-40B4-BE49-F238E27FC236}">
                <a16:creationId xmlns:a16="http://schemas.microsoft.com/office/drawing/2014/main" id="{74120425-B5ED-40E7-AE14-9234512E4965}"/>
              </a:ext>
            </a:extLst>
          </p:cNvPr>
          <p:cNvSpPr>
            <a:spLocks noGrp="1"/>
          </p:cNvSpPr>
          <p:nvPr>
            <p:ph type="ftr" sz="quarter" idx="11"/>
          </p:nvPr>
        </p:nvSpPr>
        <p:spPr/>
        <p:txBody>
          <a:bodyPr/>
          <a:lstStyle/>
          <a:p>
            <a:endParaRPr lang="en-FJ"/>
          </a:p>
        </p:txBody>
      </p:sp>
      <p:sp>
        <p:nvSpPr>
          <p:cNvPr id="5" name="Slide Number Placeholder 4">
            <a:extLst>
              <a:ext uri="{FF2B5EF4-FFF2-40B4-BE49-F238E27FC236}">
                <a16:creationId xmlns:a16="http://schemas.microsoft.com/office/drawing/2014/main" id="{4EFB066B-609E-4EB3-8E18-31C803423ADD}"/>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71782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56CAF8-C385-4CE3-B929-321EDD2CB917}"/>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3" name="Footer Placeholder 2">
            <a:extLst>
              <a:ext uri="{FF2B5EF4-FFF2-40B4-BE49-F238E27FC236}">
                <a16:creationId xmlns:a16="http://schemas.microsoft.com/office/drawing/2014/main" id="{F37ACCD8-74D9-4AC8-A196-BCE832D5EBE7}"/>
              </a:ext>
            </a:extLst>
          </p:cNvPr>
          <p:cNvSpPr>
            <a:spLocks noGrp="1"/>
          </p:cNvSpPr>
          <p:nvPr>
            <p:ph type="ftr" sz="quarter" idx="11"/>
          </p:nvPr>
        </p:nvSpPr>
        <p:spPr/>
        <p:txBody>
          <a:bodyPr/>
          <a:lstStyle/>
          <a:p>
            <a:endParaRPr lang="en-FJ"/>
          </a:p>
        </p:txBody>
      </p:sp>
      <p:sp>
        <p:nvSpPr>
          <p:cNvPr id="4" name="Slide Number Placeholder 3">
            <a:extLst>
              <a:ext uri="{FF2B5EF4-FFF2-40B4-BE49-F238E27FC236}">
                <a16:creationId xmlns:a16="http://schemas.microsoft.com/office/drawing/2014/main" id="{32188F45-E196-4C1A-94A6-4234DDDE187B}"/>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154004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F952-9459-4027-8EFF-DA0C33D66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J"/>
          </a:p>
        </p:txBody>
      </p:sp>
      <p:sp>
        <p:nvSpPr>
          <p:cNvPr id="3" name="Content Placeholder 2">
            <a:extLst>
              <a:ext uri="{FF2B5EF4-FFF2-40B4-BE49-F238E27FC236}">
                <a16:creationId xmlns:a16="http://schemas.microsoft.com/office/drawing/2014/main" id="{CCECEDB2-A9A5-4C16-A924-927DC6AE39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Text Placeholder 3">
            <a:extLst>
              <a:ext uri="{FF2B5EF4-FFF2-40B4-BE49-F238E27FC236}">
                <a16:creationId xmlns:a16="http://schemas.microsoft.com/office/drawing/2014/main" id="{2F52F2AE-FD88-46AD-B74C-9BC0C6B5B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B77C0-9B58-4CBD-BA54-2DBE5E55A87D}"/>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6" name="Footer Placeholder 5">
            <a:extLst>
              <a:ext uri="{FF2B5EF4-FFF2-40B4-BE49-F238E27FC236}">
                <a16:creationId xmlns:a16="http://schemas.microsoft.com/office/drawing/2014/main" id="{88CE9217-62CC-415E-96DA-93FCF161A4B1}"/>
              </a:ext>
            </a:extLst>
          </p:cNvPr>
          <p:cNvSpPr>
            <a:spLocks noGrp="1"/>
          </p:cNvSpPr>
          <p:nvPr>
            <p:ph type="ftr" sz="quarter" idx="11"/>
          </p:nvPr>
        </p:nvSpPr>
        <p:spPr/>
        <p:txBody>
          <a:bodyPr/>
          <a:lstStyle/>
          <a:p>
            <a:endParaRPr lang="en-FJ"/>
          </a:p>
        </p:txBody>
      </p:sp>
      <p:sp>
        <p:nvSpPr>
          <p:cNvPr id="7" name="Slide Number Placeholder 6">
            <a:extLst>
              <a:ext uri="{FF2B5EF4-FFF2-40B4-BE49-F238E27FC236}">
                <a16:creationId xmlns:a16="http://schemas.microsoft.com/office/drawing/2014/main" id="{5E808AF0-7B81-47C1-89A5-92728EA1385E}"/>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3791195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64368-8C5E-45F8-BBBC-B9550FCD8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J"/>
          </a:p>
        </p:txBody>
      </p:sp>
      <p:sp>
        <p:nvSpPr>
          <p:cNvPr id="3" name="Picture Placeholder 2">
            <a:extLst>
              <a:ext uri="{FF2B5EF4-FFF2-40B4-BE49-F238E27FC236}">
                <a16:creationId xmlns:a16="http://schemas.microsoft.com/office/drawing/2014/main" id="{C8A2EE66-7B70-49CB-9F9B-DEBC528A34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J"/>
          </a:p>
        </p:txBody>
      </p:sp>
      <p:sp>
        <p:nvSpPr>
          <p:cNvPr id="4" name="Text Placeholder 3">
            <a:extLst>
              <a:ext uri="{FF2B5EF4-FFF2-40B4-BE49-F238E27FC236}">
                <a16:creationId xmlns:a16="http://schemas.microsoft.com/office/drawing/2014/main" id="{D02F06EF-C1ED-42D7-8B96-D45E15E497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FF217-876E-43E5-BFB2-9290F132A5C1}"/>
              </a:ext>
            </a:extLst>
          </p:cNvPr>
          <p:cNvSpPr>
            <a:spLocks noGrp="1"/>
          </p:cNvSpPr>
          <p:nvPr>
            <p:ph type="dt" sz="half" idx="10"/>
          </p:nvPr>
        </p:nvSpPr>
        <p:spPr/>
        <p:txBody>
          <a:bodyPr/>
          <a:lstStyle/>
          <a:p>
            <a:fld id="{1AA03025-4F0A-4C0B-BAF5-7C018F926CEA}" type="datetimeFigureOut">
              <a:rPr lang="en-FJ" smtClean="0"/>
              <a:t>10/03/2022</a:t>
            </a:fld>
            <a:endParaRPr lang="en-FJ"/>
          </a:p>
        </p:txBody>
      </p:sp>
      <p:sp>
        <p:nvSpPr>
          <p:cNvPr id="6" name="Footer Placeholder 5">
            <a:extLst>
              <a:ext uri="{FF2B5EF4-FFF2-40B4-BE49-F238E27FC236}">
                <a16:creationId xmlns:a16="http://schemas.microsoft.com/office/drawing/2014/main" id="{80F90D9F-18CA-4ED1-BCEB-DFA7BBDB822C}"/>
              </a:ext>
            </a:extLst>
          </p:cNvPr>
          <p:cNvSpPr>
            <a:spLocks noGrp="1"/>
          </p:cNvSpPr>
          <p:nvPr>
            <p:ph type="ftr" sz="quarter" idx="11"/>
          </p:nvPr>
        </p:nvSpPr>
        <p:spPr/>
        <p:txBody>
          <a:bodyPr/>
          <a:lstStyle/>
          <a:p>
            <a:endParaRPr lang="en-FJ"/>
          </a:p>
        </p:txBody>
      </p:sp>
      <p:sp>
        <p:nvSpPr>
          <p:cNvPr id="7" name="Slide Number Placeholder 6">
            <a:extLst>
              <a:ext uri="{FF2B5EF4-FFF2-40B4-BE49-F238E27FC236}">
                <a16:creationId xmlns:a16="http://schemas.microsoft.com/office/drawing/2014/main" id="{1F23C29A-0817-4DFE-B189-72350A799542}"/>
              </a:ext>
            </a:extLst>
          </p:cNvPr>
          <p:cNvSpPr>
            <a:spLocks noGrp="1"/>
          </p:cNvSpPr>
          <p:nvPr>
            <p:ph type="sldNum" sz="quarter" idx="12"/>
          </p:nvPr>
        </p:nvSpPr>
        <p:spPr/>
        <p:txBody>
          <a:bodyPr/>
          <a:lstStyle/>
          <a:p>
            <a:fld id="{0178B5F3-A083-4D77-A7E0-1E69647B91C6}" type="slidenum">
              <a:rPr lang="en-FJ" smtClean="0"/>
              <a:t>‹#›</a:t>
            </a:fld>
            <a:endParaRPr lang="en-FJ"/>
          </a:p>
        </p:txBody>
      </p:sp>
    </p:spTree>
    <p:extLst>
      <p:ext uri="{BB962C8B-B14F-4D97-AF65-F5344CB8AC3E}">
        <p14:creationId xmlns:p14="http://schemas.microsoft.com/office/powerpoint/2010/main" val="2306713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F9332B-FF75-4EFD-920F-5F85678AD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J"/>
          </a:p>
        </p:txBody>
      </p:sp>
      <p:sp>
        <p:nvSpPr>
          <p:cNvPr id="3" name="Text Placeholder 2">
            <a:extLst>
              <a:ext uri="{FF2B5EF4-FFF2-40B4-BE49-F238E27FC236}">
                <a16:creationId xmlns:a16="http://schemas.microsoft.com/office/drawing/2014/main" id="{5F581F4F-CCF2-4929-B5CE-625A41F37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J"/>
          </a:p>
        </p:txBody>
      </p:sp>
      <p:sp>
        <p:nvSpPr>
          <p:cNvPr id="4" name="Date Placeholder 3">
            <a:extLst>
              <a:ext uri="{FF2B5EF4-FFF2-40B4-BE49-F238E27FC236}">
                <a16:creationId xmlns:a16="http://schemas.microsoft.com/office/drawing/2014/main" id="{0AEA1164-5B74-44DC-90D6-400167DBF3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03025-4F0A-4C0B-BAF5-7C018F926CEA}" type="datetimeFigureOut">
              <a:rPr lang="en-FJ" smtClean="0"/>
              <a:t>10/03/2022</a:t>
            </a:fld>
            <a:endParaRPr lang="en-FJ"/>
          </a:p>
        </p:txBody>
      </p:sp>
      <p:sp>
        <p:nvSpPr>
          <p:cNvPr id="5" name="Footer Placeholder 4">
            <a:extLst>
              <a:ext uri="{FF2B5EF4-FFF2-40B4-BE49-F238E27FC236}">
                <a16:creationId xmlns:a16="http://schemas.microsoft.com/office/drawing/2014/main" id="{F745B812-C173-4B76-8DC6-E494D5DA86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J"/>
          </a:p>
        </p:txBody>
      </p:sp>
      <p:sp>
        <p:nvSpPr>
          <p:cNvPr id="6" name="Slide Number Placeholder 5">
            <a:extLst>
              <a:ext uri="{FF2B5EF4-FFF2-40B4-BE49-F238E27FC236}">
                <a16:creationId xmlns:a16="http://schemas.microsoft.com/office/drawing/2014/main" id="{D535C687-F0FB-4610-B877-BE4839528A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8B5F3-A083-4D77-A7E0-1E69647B91C6}" type="slidenum">
              <a:rPr lang="en-FJ" smtClean="0"/>
              <a:t>‹#›</a:t>
            </a:fld>
            <a:endParaRPr lang="en-FJ"/>
          </a:p>
        </p:txBody>
      </p:sp>
    </p:spTree>
    <p:extLst>
      <p:ext uri="{BB962C8B-B14F-4D97-AF65-F5344CB8AC3E}">
        <p14:creationId xmlns:p14="http://schemas.microsoft.com/office/powerpoint/2010/main" val="2868229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J"/>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7397BD3-364F-496A-8EAF-A25C5FD03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2827" y="352826"/>
            <a:ext cx="9507792" cy="6505173"/>
          </a:xfrm>
          <a:prstGeom prst="rect">
            <a:avLst/>
          </a:prstGeom>
        </p:spPr>
      </p:pic>
    </p:spTree>
    <p:extLst>
      <p:ext uri="{BB962C8B-B14F-4D97-AF65-F5344CB8AC3E}">
        <p14:creationId xmlns:p14="http://schemas.microsoft.com/office/powerpoint/2010/main" val="228058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2E52B0E-A646-4076-A16A-4557FB626381}"/>
              </a:ext>
            </a:extLst>
          </p:cNvPr>
          <p:cNvPicPr>
            <a:picLocks noGrp="1" noChangeAspect="1" noChangeArrowheads="1"/>
          </p:cNvPicPr>
          <p:nvPr>
            <p:ph idx="1"/>
          </p:nvPr>
        </p:nvPicPr>
        <p:blipFill>
          <a:blip r:embed="rId2"/>
          <a:srcRect/>
          <a:stretch>
            <a:fillRect/>
          </a:stretch>
        </p:blipFill>
        <p:spPr bwMode="auto">
          <a:xfrm>
            <a:off x="1066799" y="1219199"/>
            <a:ext cx="9178413" cy="4709653"/>
          </a:xfrm>
          <a:prstGeom prst="rect">
            <a:avLst/>
          </a:prstGeom>
          <a:solidFill>
            <a:srgbClr val="7030A0"/>
          </a:solidFill>
          <a:ln>
            <a:headEnd/>
            <a:tailEnd/>
          </a:ln>
        </p:spPr>
        <p:style>
          <a:lnRef idx="2">
            <a:schemeClr val="accent4">
              <a:shade val="50000"/>
            </a:schemeClr>
          </a:lnRef>
          <a:fillRef idx="1">
            <a:schemeClr val="accent4"/>
          </a:fillRef>
          <a:effectRef idx="0">
            <a:schemeClr val="accent4"/>
          </a:effectRef>
          <a:fontRef idx="minor">
            <a:schemeClr val="lt1"/>
          </a:fontRef>
        </p:style>
      </p:pic>
    </p:spTree>
    <p:extLst>
      <p:ext uri="{BB962C8B-B14F-4D97-AF65-F5344CB8AC3E}">
        <p14:creationId xmlns:p14="http://schemas.microsoft.com/office/powerpoint/2010/main" val="565596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CARBON DIOXIDE CO2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325818"/>
            <a:ext cx="6780700" cy="42040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503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F5B62783-106B-43C0-8BCD-8AD4DEA388F8}"/>
              </a:ext>
            </a:extLst>
          </p:cNvPr>
          <p:cNvPicPr>
            <a:picLocks noChangeAspect="1"/>
          </p:cNvPicPr>
          <p:nvPr/>
        </p:nvPicPr>
        <p:blipFill rotWithShape="1">
          <a:blip r:embed="rId2">
            <a:extLst>
              <a:ext uri="{28A0092B-C50C-407E-A947-70E740481C1C}">
                <a14:useLocalDpi xmlns:a14="http://schemas.microsoft.com/office/drawing/2010/main" val="0"/>
              </a:ext>
            </a:extLst>
          </a:blip>
          <a:srcRect l="4478" r="2141"/>
          <a:stretch/>
        </p:blipFill>
        <p:spPr>
          <a:xfrm>
            <a:off x="321733" y="321733"/>
            <a:ext cx="11548534" cy="6214534"/>
          </a:xfrm>
          <a:prstGeom prst="rect">
            <a:avLst/>
          </a:prstGeom>
        </p:spPr>
      </p:pic>
    </p:spTree>
    <p:extLst>
      <p:ext uri="{BB962C8B-B14F-4D97-AF65-F5344CB8AC3E}">
        <p14:creationId xmlns:p14="http://schemas.microsoft.com/office/powerpoint/2010/main" val="223804961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1907AE32-1D9A-4662-98E8-3625FFEA5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840" y="275303"/>
            <a:ext cx="11539695" cy="6486637"/>
          </a:xfrm>
          <a:prstGeom prst="rect">
            <a:avLst/>
          </a:prstGeom>
        </p:spPr>
      </p:pic>
    </p:spTree>
    <p:extLst>
      <p:ext uri="{BB962C8B-B14F-4D97-AF65-F5344CB8AC3E}">
        <p14:creationId xmlns:p14="http://schemas.microsoft.com/office/powerpoint/2010/main" val="3548139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866E83B3-0B45-44CF-B120-A6A12F631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86" y="156990"/>
            <a:ext cx="11769213" cy="6544019"/>
          </a:xfrm>
          <a:prstGeom prst="rect">
            <a:avLst/>
          </a:prstGeom>
        </p:spPr>
      </p:pic>
    </p:spTree>
    <p:extLst>
      <p:ext uri="{BB962C8B-B14F-4D97-AF65-F5344CB8AC3E}">
        <p14:creationId xmlns:p14="http://schemas.microsoft.com/office/powerpoint/2010/main" val="322713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AEBD146-CA27-40D9-A4F5-14D4DC3F5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92" y="521110"/>
            <a:ext cx="11822208" cy="6003568"/>
          </a:xfrm>
          <a:prstGeom prst="rect">
            <a:avLst/>
          </a:prstGeom>
        </p:spPr>
      </p:pic>
    </p:spTree>
    <p:extLst>
      <p:ext uri="{BB962C8B-B14F-4D97-AF65-F5344CB8AC3E}">
        <p14:creationId xmlns:p14="http://schemas.microsoft.com/office/powerpoint/2010/main" val="811533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3436F7E-7E2C-4538-B8BD-FBEA8DFA4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99" y="0"/>
            <a:ext cx="11645802" cy="6858000"/>
          </a:xfrm>
          <a:prstGeom prst="rect">
            <a:avLst/>
          </a:prstGeom>
        </p:spPr>
      </p:pic>
    </p:spTree>
    <p:extLst>
      <p:ext uri="{BB962C8B-B14F-4D97-AF65-F5344CB8AC3E}">
        <p14:creationId xmlns:p14="http://schemas.microsoft.com/office/powerpoint/2010/main" val="3042635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898DE8D8-5469-4B6B-9D8C-CF7123C2F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48" y="0"/>
            <a:ext cx="11888704" cy="6858000"/>
          </a:xfrm>
          <a:prstGeom prst="rect">
            <a:avLst/>
          </a:prstGeom>
        </p:spPr>
      </p:pic>
    </p:spTree>
    <p:extLst>
      <p:ext uri="{BB962C8B-B14F-4D97-AF65-F5344CB8AC3E}">
        <p14:creationId xmlns:p14="http://schemas.microsoft.com/office/powerpoint/2010/main" val="4015299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411384F-9F61-4CEB-853D-5CCD26E53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506"/>
            <a:ext cx="12192000" cy="6662988"/>
          </a:xfrm>
          <a:prstGeom prst="rect">
            <a:avLst/>
          </a:prstGeom>
        </p:spPr>
      </p:pic>
    </p:spTree>
    <p:extLst>
      <p:ext uri="{BB962C8B-B14F-4D97-AF65-F5344CB8AC3E}">
        <p14:creationId xmlns:p14="http://schemas.microsoft.com/office/powerpoint/2010/main" val="371667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with medium confidence">
            <a:extLst>
              <a:ext uri="{FF2B5EF4-FFF2-40B4-BE49-F238E27FC236}">
                <a16:creationId xmlns:a16="http://schemas.microsoft.com/office/drawing/2014/main" id="{FEF58BB7-E24C-4700-B1E9-3EB928235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7098"/>
            <a:ext cx="12192000" cy="6123804"/>
          </a:xfrm>
          <a:prstGeom prst="rect">
            <a:avLst/>
          </a:prstGeom>
        </p:spPr>
      </p:pic>
    </p:spTree>
    <p:extLst>
      <p:ext uri="{BB962C8B-B14F-4D97-AF65-F5344CB8AC3E}">
        <p14:creationId xmlns:p14="http://schemas.microsoft.com/office/powerpoint/2010/main" val="4171576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D818F8-61EC-4041-A243-FF50C1E23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5208" y="421418"/>
            <a:ext cx="4500438" cy="42309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76EDF6-738C-4542-BF85-6C44DEF1D96B}"/>
              </a:ext>
            </a:extLst>
          </p:cNvPr>
          <p:cNvSpPr txBox="1"/>
          <p:nvPr/>
        </p:nvSpPr>
        <p:spPr>
          <a:xfrm>
            <a:off x="898497" y="5047853"/>
            <a:ext cx="10821725" cy="1477328"/>
          </a:xfrm>
          <a:prstGeom prst="rect">
            <a:avLst/>
          </a:prstGeom>
          <a:noFill/>
        </p:spPr>
        <p:txBody>
          <a:bodyPr wrap="square">
            <a:spAutoFit/>
          </a:bodyPr>
          <a:lstStyle/>
          <a:p>
            <a:r>
              <a:rPr lang="en-US" dirty="0"/>
              <a:t>Charles David Keeling (April 20, 1928 – June 20, 2005)was an American scientist whose recording of carbon dioxide at the Mauna Loa Observatory[3] confirmed Svante Arrhenius's proposition (1896) of the possibility of anthropogenic contribution to the "greenhouse effect" and global warming, by documenting the steadily rising carbon dioxide levels. The Keeling Curve measures the progressive buildup of carbon dioxide, a greenhouse gas, in the atmosphere.</a:t>
            </a:r>
            <a:endParaRPr lang="en-FJ" dirty="0"/>
          </a:p>
        </p:txBody>
      </p:sp>
    </p:spTree>
    <p:extLst>
      <p:ext uri="{BB962C8B-B14F-4D97-AF65-F5344CB8AC3E}">
        <p14:creationId xmlns:p14="http://schemas.microsoft.com/office/powerpoint/2010/main" val="351708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7ECFE9E2-1178-4D91-990C-414DFF6B5B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419" y="550606"/>
            <a:ext cx="10864646" cy="5626357"/>
          </a:xfrm>
        </p:spPr>
      </p:pic>
    </p:spTree>
    <p:extLst>
      <p:ext uri="{BB962C8B-B14F-4D97-AF65-F5344CB8AC3E}">
        <p14:creationId xmlns:p14="http://schemas.microsoft.com/office/powerpoint/2010/main" val="1993331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801891CD-F443-4567-8C5F-489371D127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485" y="344129"/>
            <a:ext cx="9171030" cy="5832834"/>
          </a:xfrm>
        </p:spPr>
      </p:pic>
    </p:spTree>
    <p:extLst>
      <p:ext uri="{BB962C8B-B14F-4D97-AF65-F5344CB8AC3E}">
        <p14:creationId xmlns:p14="http://schemas.microsoft.com/office/powerpoint/2010/main" val="69041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1B452BE4-464A-45EC-9B5D-820064514C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970" y="462116"/>
            <a:ext cx="9872059" cy="5714847"/>
          </a:xfrm>
        </p:spPr>
      </p:pic>
    </p:spTree>
    <p:extLst>
      <p:ext uri="{BB962C8B-B14F-4D97-AF65-F5344CB8AC3E}">
        <p14:creationId xmlns:p14="http://schemas.microsoft.com/office/powerpoint/2010/main" val="272530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E28F0A2F-1664-4AC8-9CB7-8A571E0956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534" y="491613"/>
            <a:ext cx="8896932" cy="5685350"/>
          </a:xfrm>
        </p:spPr>
      </p:pic>
    </p:spTree>
    <p:extLst>
      <p:ext uri="{BB962C8B-B14F-4D97-AF65-F5344CB8AC3E}">
        <p14:creationId xmlns:p14="http://schemas.microsoft.com/office/powerpoint/2010/main" val="739412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id="{1F0D0B7D-7295-49A3-BEC4-3702789E8D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5510" y="530942"/>
            <a:ext cx="8320979" cy="5646021"/>
          </a:xfrm>
        </p:spPr>
      </p:pic>
    </p:spTree>
    <p:extLst>
      <p:ext uri="{BB962C8B-B14F-4D97-AF65-F5344CB8AC3E}">
        <p14:creationId xmlns:p14="http://schemas.microsoft.com/office/powerpoint/2010/main" val="459224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6AE3F6D-AC8A-4592-8EB6-012EA0297D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8360" y="511277"/>
            <a:ext cx="9195280" cy="5665686"/>
          </a:xfrm>
        </p:spPr>
      </p:pic>
    </p:spTree>
    <p:extLst>
      <p:ext uri="{BB962C8B-B14F-4D97-AF65-F5344CB8AC3E}">
        <p14:creationId xmlns:p14="http://schemas.microsoft.com/office/powerpoint/2010/main" val="210152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D49F7CB3-ED6E-4EA6-BE87-01D535794D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648930"/>
            <a:ext cx="10515600" cy="5496722"/>
          </a:xfrm>
        </p:spPr>
      </p:pic>
    </p:spTree>
    <p:extLst>
      <p:ext uri="{BB962C8B-B14F-4D97-AF65-F5344CB8AC3E}">
        <p14:creationId xmlns:p14="http://schemas.microsoft.com/office/powerpoint/2010/main" val="3864332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A041245-6CEB-41B1-B495-F2CCF3CFE0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5794" y="1825625"/>
            <a:ext cx="8080412" cy="4351338"/>
          </a:xfrm>
        </p:spPr>
      </p:pic>
    </p:spTree>
    <p:extLst>
      <p:ext uri="{BB962C8B-B14F-4D97-AF65-F5344CB8AC3E}">
        <p14:creationId xmlns:p14="http://schemas.microsoft.com/office/powerpoint/2010/main" val="795484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8B0D3D06-4AA2-4B8B-8D78-F2B5A4CED5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586" y="668594"/>
            <a:ext cx="9494828" cy="5508369"/>
          </a:xfrm>
        </p:spPr>
      </p:pic>
    </p:spTree>
    <p:extLst>
      <p:ext uri="{BB962C8B-B14F-4D97-AF65-F5344CB8AC3E}">
        <p14:creationId xmlns:p14="http://schemas.microsoft.com/office/powerpoint/2010/main" val="3088418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A9FD25A0-9A1D-4873-9B5E-EFF8ADE06C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1013" y="462116"/>
            <a:ext cx="8749973" cy="5714847"/>
          </a:xfrm>
        </p:spPr>
      </p:pic>
    </p:spTree>
    <p:extLst>
      <p:ext uri="{BB962C8B-B14F-4D97-AF65-F5344CB8AC3E}">
        <p14:creationId xmlns:p14="http://schemas.microsoft.com/office/powerpoint/2010/main" val="1407312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7A55B7A-E073-418E-9104-5D854FB04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642" y="330642"/>
            <a:ext cx="6527358" cy="626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929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D9D9C854-19B2-4EE5-BD1B-F4C6843F3D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929" y="157316"/>
            <a:ext cx="10894142" cy="6019647"/>
          </a:xfrm>
        </p:spPr>
      </p:pic>
    </p:spTree>
    <p:extLst>
      <p:ext uri="{BB962C8B-B14F-4D97-AF65-F5344CB8AC3E}">
        <p14:creationId xmlns:p14="http://schemas.microsoft.com/office/powerpoint/2010/main" val="179255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2CD6147B-5154-4F48-8941-00CB209D63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3058" y="688258"/>
            <a:ext cx="10333703" cy="5488705"/>
          </a:xfrm>
        </p:spPr>
      </p:pic>
    </p:spTree>
    <p:extLst>
      <p:ext uri="{BB962C8B-B14F-4D97-AF65-F5344CB8AC3E}">
        <p14:creationId xmlns:p14="http://schemas.microsoft.com/office/powerpoint/2010/main" val="2118897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017381D5-1F66-4312-963F-3A2B6A75B4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252" y="117987"/>
            <a:ext cx="11080954" cy="6058976"/>
          </a:xfrm>
        </p:spPr>
      </p:pic>
    </p:spTree>
    <p:extLst>
      <p:ext uri="{BB962C8B-B14F-4D97-AF65-F5344CB8AC3E}">
        <p14:creationId xmlns:p14="http://schemas.microsoft.com/office/powerpoint/2010/main" val="2737359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alendar&#10;&#10;Description automatically generated">
            <a:extLst>
              <a:ext uri="{FF2B5EF4-FFF2-40B4-BE49-F238E27FC236}">
                <a16:creationId xmlns:a16="http://schemas.microsoft.com/office/drawing/2014/main" id="{F2660AD9-D4BE-4B89-B127-5A7853A530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652" y="0"/>
            <a:ext cx="11906864" cy="6176963"/>
          </a:xfrm>
        </p:spPr>
      </p:pic>
    </p:spTree>
    <p:extLst>
      <p:ext uri="{BB962C8B-B14F-4D97-AF65-F5344CB8AC3E}">
        <p14:creationId xmlns:p14="http://schemas.microsoft.com/office/powerpoint/2010/main" val="1110557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F7559A96-1113-41F0-BE5A-A2A7A4A220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0249" y="1825625"/>
            <a:ext cx="7611501" cy="4351338"/>
          </a:xfrm>
        </p:spPr>
      </p:pic>
    </p:spTree>
    <p:extLst>
      <p:ext uri="{BB962C8B-B14F-4D97-AF65-F5344CB8AC3E}">
        <p14:creationId xmlns:p14="http://schemas.microsoft.com/office/powerpoint/2010/main" val="2163993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ABE3DE-C9B0-424B-B408-9E26EC2BB6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123" y="1825625"/>
            <a:ext cx="9415754" cy="4351338"/>
          </a:xfrm>
        </p:spPr>
      </p:pic>
    </p:spTree>
    <p:extLst>
      <p:ext uri="{BB962C8B-B14F-4D97-AF65-F5344CB8AC3E}">
        <p14:creationId xmlns:p14="http://schemas.microsoft.com/office/powerpoint/2010/main" val="669433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77DB3315-6B94-4FD6-895A-88A3CCDE15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5503" y="550606"/>
            <a:ext cx="8860993" cy="5626357"/>
          </a:xfrm>
        </p:spPr>
      </p:pic>
    </p:spTree>
    <p:extLst>
      <p:ext uri="{BB962C8B-B14F-4D97-AF65-F5344CB8AC3E}">
        <p14:creationId xmlns:p14="http://schemas.microsoft.com/office/powerpoint/2010/main" val="3653231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8B9827-E11E-4A3E-ADBC-2702081C9E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3041" y="1825625"/>
            <a:ext cx="9025918" cy="4351338"/>
          </a:xfrm>
        </p:spPr>
      </p:pic>
    </p:spTree>
    <p:extLst>
      <p:ext uri="{BB962C8B-B14F-4D97-AF65-F5344CB8AC3E}">
        <p14:creationId xmlns:p14="http://schemas.microsoft.com/office/powerpoint/2010/main" val="3030661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low confidence">
            <a:extLst>
              <a:ext uri="{FF2B5EF4-FFF2-40B4-BE49-F238E27FC236}">
                <a16:creationId xmlns:a16="http://schemas.microsoft.com/office/drawing/2014/main" id="{157B4B17-F5F3-4B22-8BEC-CCA41DC404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794" y="167148"/>
            <a:ext cx="11543071" cy="6009815"/>
          </a:xfrm>
        </p:spPr>
      </p:pic>
    </p:spTree>
    <p:extLst>
      <p:ext uri="{BB962C8B-B14F-4D97-AF65-F5344CB8AC3E}">
        <p14:creationId xmlns:p14="http://schemas.microsoft.com/office/powerpoint/2010/main" val="4170594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with medium confidence">
            <a:extLst>
              <a:ext uri="{FF2B5EF4-FFF2-40B4-BE49-F238E27FC236}">
                <a16:creationId xmlns:a16="http://schemas.microsoft.com/office/drawing/2014/main" id="{4197DEAA-8E20-4B6C-93F3-55627F99D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2459" y="1825625"/>
            <a:ext cx="5827082" cy="4351338"/>
          </a:xfrm>
        </p:spPr>
      </p:pic>
    </p:spTree>
    <p:extLst>
      <p:ext uri="{BB962C8B-B14F-4D97-AF65-F5344CB8AC3E}">
        <p14:creationId xmlns:p14="http://schemas.microsoft.com/office/powerpoint/2010/main" val="90984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Limits to Growth - Club of Rome">
            <a:extLst>
              <a:ext uri="{FF2B5EF4-FFF2-40B4-BE49-F238E27FC236}">
                <a16:creationId xmlns:a16="http://schemas.microsoft.com/office/drawing/2014/main" id="{6E0185EB-C5E0-4283-8638-56AD1D37E7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2713" y="469127"/>
            <a:ext cx="5756743" cy="555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878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42E4-0DC3-49FD-B329-4D2A067E8B0C}"/>
              </a:ext>
            </a:extLst>
          </p:cNvPr>
          <p:cNvSpPr>
            <a:spLocks noGrp="1"/>
          </p:cNvSpPr>
          <p:nvPr>
            <p:ph type="title"/>
          </p:nvPr>
        </p:nvSpPr>
        <p:spPr/>
        <p:txBody>
          <a:bodyPr/>
          <a:lstStyle/>
          <a:p>
            <a:endParaRPr lang="en-FJ"/>
          </a:p>
        </p:txBody>
      </p:sp>
      <p:pic>
        <p:nvPicPr>
          <p:cNvPr id="5" name="Content Placeholder 4" descr="Table&#10;&#10;Description automatically generated">
            <a:extLst>
              <a:ext uri="{FF2B5EF4-FFF2-40B4-BE49-F238E27FC236}">
                <a16:creationId xmlns:a16="http://schemas.microsoft.com/office/drawing/2014/main" id="{F2A7152A-81D8-49DF-B130-CC84A0936D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5583" y="1825625"/>
            <a:ext cx="7360834" cy="4351338"/>
          </a:xfrm>
        </p:spPr>
      </p:pic>
    </p:spTree>
    <p:extLst>
      <p:ext uri="{BB962C8B-B14F-4D97-AF65-F5344CB8AC3E}">
        <p14:creationId xmlns:p14="http://schemas.microsoft.com/office/powerpoint/2010/main" val="3087519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49087E0E-DFA6-4EF6-A8FD-7BF71755F7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0544" y="1825625"/>
            <a:ext cx="5350912" cy="4351338"/>
          </a:xfrm>
        </p:spPr>
      </p:pic>
    </p:spTree>
    <p:extLst>
      <p:ext uri="{BB962C8B-B14F-4D97-AF65-F5344CB8AC3E}">
        <p14:creationId xmlns:p14="http://schemas.microsoft.com/office/powerpoint/2010/main" val="1423777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2D95B49-2DF9-400F-A5E4-A14F604D66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258" y="1825625"/>
            <a:ext cx="8409484" cy="4351338"/>
          </a:xfrm>
        </p:spPr>
      </p:pic>
    </p:spTree>
    <p:extLst>
      <p:ext uri="{BB962C8B-B14F-4D97-AF65-F5344CB8AC3E}">
        <p14:creationId xmlns:p14="http://schemas.microsoft.com/office/powerpoint/2010/main" val="699295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6C2D1B-5012-4291-B41F-5ADABD5625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4735" y="117987"/>
            <a:ext cx="10274710" cy="6058976"/>
          </a:xfrm>
        </p:spPr>
      </p:pic>
    </p:spTree>
    <p:extLst>
      <p:ext uri="{BB962C8B-B14F-4D97-AF65-F5344CB8AC3E}">
        <p14:creationId xmlns:p14="http://schemas.microsoft.com/office/powerpoint/2010/main" val="1446185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A05A0-10FD-4C4B-9849-D6A02A4CBD44}"/>
              </a:ext>
            </a:extLst>
          </p:cNvPr>
          <p:cNvSpPr>
            <a:spLocks noGrp="1"/>
          </p:cNvSpPr>
          <p:nvPr>
            <p:ph type="title"/>
          </p:nvPr>
        </p:nvSpPr>
        <p:spPr>
          <a:xfrm>
            <a:off x="838200" y="1641752"/>
            <a:ext cx="6140449" cy="1323439"/>
          </a:xfrm>
        </p:spPr>
        <p:txBody>
          <a:bodyPr anchor="t">
            <a:normAutofit/>
          </a:bodyPr>
          <a:lstStyle/>
          <a:p>
            <a:r>
              <a:rPr lang="en-US" sz="4000" dirty="0">
                <a:solidFill>
                  <a:schemeClr val="bg1"/>
                </a:solidFill>
              </a:rPr>
              <a:t>Thank you</a:t>
            </a:r>
            <a:endParaRPr lang="en-FJ" sz="4000" dirty="0">
              <a:solidFill>
                <a:schemeClr val="bg1"/>
              </a:solidFill>
            </a:endParaRPr>
          </a:p>
        </p:txBody>
      </p:sp>
      <p:grpSp>
        <p:nvGrpSpPr>
          <p:cNvPr id="75" name="Group 74">
            <a:extLst>
              <a:ext uri="{FF2B5EF4-FFF2-40B4-BE49-F238E27FC236}">
                <a16:creationId xmlns:a16="http://schemas.microsoft.com/office/drawing/2014/main" id="{B868920F-3C89-4780-A399-2A0099F45D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76" name="Group 75">
              <a:extLst>
                <a:ext uri="{FF2B5EF4-FFF2-40B4-BE49-F238E27FC236}">
                  <a16:creationId xmlns:a16="http://schemas.microsoft.com/office/drawing/2014/main" id="{86BC9098-A1F2-42B4-B3CE-C89D727FAFE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80" name="Freeform: Shape 79">
                <a:extLst>
                  <a:ext uri="{FF2B5EF4-FFF2-40B4-BE49-F238E27FC236}">
                    <a16:creationId xmlns:a16="http://schemas.microsoft.com/office/drawing/2014/main" id="{421BA563-EEB4-4E92-9277-DBB5C6315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C99245BA-7784-4E0D-ABE1-A4FB596E4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7" name="Group 76">
              <a:extLst>
                <a:ext uri="{FF2B5EF4-FFF2-40B4-BE49-F238E27FC236}">
                  <a16:creationId xmlns:a16="http://schemas.microsoft.com/office/drawing/2014/main" id="{3F442D6D-30A3-40EA-ADD8-5313A3BB973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78" name="Freeform: Shape 77">
                <a:extLst>
                  <a:ext uri="{FF2B5EF4-FFF2-40B4-BE49-F238E27FC236}">
                    <a16:creationId xmlns:a16="http://schemas.microsoft.com/office/drawing/2014/main" id="{29E679B4-D12E-448A-8D8F-7183D6A2E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17E3CDF-0144-4FB2-A798-156EC310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4098" name="Picture 2" descr="Ronald Smith's picture">
            <a:extLst>
              <a:ext uri="{FF2B5EF4-FFF2-40B4-BE49-F238E27FC236}">
                <a16:creationId xmlns:a16="http://schemas.microsoft.com/office/drawing/2014/main" id="{0E926994-A1FE-4587-B9B6-89FE418DBEC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09025" y="1463704"/>
            <a:ext cx="2663825" cy="399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859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C6DB76CC-B20F-4794-90EE-E96822DFE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903" y="260800"/>
            <a:ext cx="7777316" cy="6597200"/>
          </a:xfrm>
          <a:prstGeom prst="rect">
            <a:avLst/>
          </a:prstGeom>
        </p:spPr>
      </p:pic>
    </p:spTree>
    <p:extLst>
      <p:ext uri="{BB962C8B-B14F-4D97-AF65-F5344CB8AC3E}">
        <p14:creationId xmlns:p14="http://schemas.microsoft.com/office/powerpoint/2010/main" val="194117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E381EAD-A94E-428C-A8F9-70A799645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382" y="568448"/>
            <a:ext cx="8033275" cy="6289552"/>
          </a:xfrm>
          <a:prstGeom prst="rect">
            <a:avLst/>
          </a:prstGeom>
        </p:spPr>
      </p:pic>
    </p:spTree>
    <p:extLst>
      <p:ext uri="{BB962C8B-B14F-4D97-AF65-F5344CB8AC3E}">
        <p14:creationId xmlns:p14="http://schemas.microsoft.com/office/powerpoint/2010/main" val="307558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B1E77-E5E6-43FC-9EA5-276A6B7A0F3A}"/>
              </a:ext>
            </a:extLst>
          </p:cNvPr>
          <p:cNvPicPr>
            <a:picLocks noChangeAspect="1"/>
          </p:cNvPicPr>
          <p:nvPr/>
        </p:nvPicPr>
        <p:blipFill>
          <a:blip r:embed="rId2"/>
          <a:stretch>
            <a:fillRect/>
          </a:stretch>
        </p:blipFill>
        <p:spPr>
          <a:xfrm>
            <a:off x="2438400" y="914400"/>
            <a:ext cx="7010400" cy="5257800"/>
          </a:xfrm>
          <a:prstGeom prst="rect">
            <a:avLst/>
          </a:prstGeom>
        </p:spPr>
      </p:pic>
    </p:spTree>
    <p:extLst>
      <p:ext uri="{BB962C8B-B14F-4D97-AF65-F5344CB8AC3E}">
        <p14:creationId xmlns:p14="http://schemas.microsoft.com/office/powerpoint/2010/main" val="3346032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905000" y="304800"/>
          <a:ext cx="8458200" cy="6339840"/>
        </p:xfrm>
        <a:graphic>
          <a:graphicData uri="http://schemas.openxmlformats.org/drawingml/2006/table">
            <a:tbl>
              <a:tblPr firstRow="1" bandRow="1">
                <a:tableStyleId>{EB9631B5-78F2-41C9-869B-9F39066F8104}</a:tableStyleId>
              </a:tblPr>
              <a:tblGrid>
                <a:gridCol w="1487156">
                  <a:extLst>
                    <a:ext uri="{9D8B030D-6E8A-4147-A177-3AD203B41FA5}">
                      <a16:colId xmlns:a16="http://schemas.microsoft.com/office/drawing/2014/main" val="20000"/>
                    </a:ext>
                  </a:extLst>
                </a:gridCol>
                <a:gridCol w="6971044">
                  <a:extLst>
                    <a:ext uri="{9D8B030D-6E8A-4147-A177-3AD203B41FA5}">
                      <a16:colId xmlns:a16="http://schemas.microsoft.com/office/drawing/2014/main" val="20001"/>
                    </a:ext>
                  </a:extLst>
                </a:gridCol>
              </a:tblGrid>
              <a:tr h="304800">
                <a:tc>
                  <a:txBody>
                    <a:bodyPr/>
                    <a:lstStyle/>
                    <a:p>
                      <a:pPr algn="l" fontAlgn="ctr"/>
                      <a:r>
                        <a:rPr lang="en-US" b="1" dirty="0"/>
                        <a:t>Annex</a:t>
                      </a:r>
                    </a:p>
                  </a:txBody>
                  <a:tcPr marL="0" marR="0" marT="0" marB="0" anchor="ctr"/>
                </a:tc>
                <a:tc>
                  <a:txBody>
                    <a:bodyPr/>
                    <a:lstStyle/>
                    <a:p>
                      <a:pPr algn="l" fontAlgn="ctr"/>
                      <a:r>
                        <a:rPr lang="en-US" b="1"/>
                        <a:t>What?</a:t>
                      </a:r>
                    </a:p>
                  </a:txBody>
                  <a:tcPr marL="0" marR="0" marT="0" marB="0" anchor="ctr"/>
                </a:tc>
                <a:extLst>
                  <a:ext uri="{0D108BD9-81ED-4DB2-BD59-A6C34878D82A}">
                    <a16:rowId xmlns:a16="http://schemas.microsoft.com/office/drawing/2014/main" val="10000"/>
                  </a:ext>
                </a:extLst>
              </a:tr>
              <a:tr h="520700">
                <a:tc>
                  <a:txBody>
                    <a:bodyPr/>
                    <a:lstStyle/>
                    <a:p>
                      <a:pPr algn="l" fontAlgn="ctr"/>
                      <a:r>
                        <a:rPr lang="en-US">
                          <a:solidFill>
                            <a:srgbClr val="FF0000"/>
                          </a:solidFill>
                        </a:rPr>
                        <a:t>Annex I</a:t>
                      </a:r>
                    </a:p>
                  </a:txBody>
                  <a:tcPr marL="45720" marR="0" marT="0" marB="0" anchor="ctr"/>
                </a:tc>
                <a:tc>
                  <a:txBody>
                    <a:bodyPr/>
                    <a:lstStyle/>
                    <a:p>
                      <a:pPr algn="l" fontAlgn="ctr">
                        <a:buFont typeface="Arial"/>
                        <a:buChar char="•"/>
                      </a:pPr>
                      <a:r>
                        <a:rPr lang="en-US" dirty="0">
                          <a:solidFill>
                            <a:srgbClr val="FF0000"/>
                          </a:solidFill>
                        </a:rPr>
                        <a:t>List of industrialized countries and economies in transition: US, France, Japan etc.</a:t>
                      </a:r>
                    </a:p>
                    <a:p>
                      <a:pPr algn="l" fontAlgn="ctr">
                        <a:buFont typeface="Arial"/>
                        <a:buChar char="•"/>
                      </a:pPr>
                      <a:r>
                        <a:rPr lang="en-US" dirty="0">
                          <a:solidFill>
                            <a:srgbClr val="FF0000"/>
                          </a:solidFill>
                        </a:rPr>
                        <a:t>These countries had pledged to reduce their greenhouse gas emissions to 1990 levels by the year 2000.(RED IN </a:t>
                      </a:r>
                      <a:r>
                        <a:rPr lang="en-US" dirty="0" err="1">
                          <a:solidFill>
                            <a:srgbClr val="FF0000"/>
                          </a:solidFill>
                        </a:rPr>
                        <a:t>Colour</a:t>
                      </a:r>
                      <a:r>
                        <a:rPr lang="en-US" baseline="0" dirty="0">
                          <a:solidFill>
                            <a:srgbClr val="FF0000"/>
                          </a:solidFill>
                        </a:rPr>
                        <a:t> </a:t>
                      </a:r>
                      <a:r>
                        <a:rPr lang="en-US" dirty="0">
                          <a:solidFill>
                            <a:srgbClr val="FF0000"/>
                          </a:solidFill>
                        </a:rPr>
                        <a:t>AS THEY HAVE ALREADY EMITTED)</a:t>
                      </a:r>
                    </a:p>
                  </a:txBody>
                  <a:tcPr marL="45720" marR="0" marT="0" marB="0" anchor="ctr"/>
                </a:tc>
                <a:extLst>
                  <a:ext uri="{0D108BD9-81ED-4DB2-BD59-A6C34878D82A}">
                    <a16:rowId xmlns:a16="http://schemas.microsoft.com/office/drawing/2014/main" val="10001"/>
                  </a:ext>
                </a:extLst>
              </a:tr>
              <a:tr h="520700">
                <a:tc>
                  <a:txBody>
                    <a:bodyPr/>
                    <a:lstStyle/>
                    <a:p>
                      <a:pPr algn="l" fontAlgn="ctr"/>
                      <a:r>
                        <a:rPr lang="en-US">
                          <a:solidFill>
                            <a:srgbClr val="7030A0"/>
                          </a:solidFill>
                        </a:rPr>
                        <a:t>Annex II</a:t>
                      </a:r>
                    </a:p>
                  </a:txBody>
                  <a:tcPr marL="45720" marR="0" marT="0" marB="0" anchor="ctr"/>
                </a:tc>
                <a:tc>
                  <a:txBody>
                    <a:bodyPr/>
                    <a:lstStyle/>
                    <a:p>
                      <a:pPr algn="l" fontAlgn="ctr">
                        <a:buFont typeface="Arial"/>
                        <a:buChar char="•"/>
                      </a:pPr>
                      <a:r>
                        <a:rPr lang="en-US" dirty="0">
                          <a:solidFill>
                            <a:srgbClr val="7030A0"/>
                          </a:solidFill>
                        </a:rPr>
                        <a:t>A sub-group of Annex 1 Countries, these Annex II countries are required to give financial assistance and technology to the developing countries (non-Annex countries).</a:t>
                      </a:r>
                    </a:p>
                  </a:txBody>
                  <a:tcPr marL="45720" marR="0" marT="0" marB="0" anchor="ctr"/>
                </a:tc>
                <a:extLst>
                  <a:ext uri="{0D108BD9-81ED-4DB2-BD59-A6C34878D82A}">
                    <a16:rowId xmlns:a16="http://schemas.microsoft.com/office/drawing/2014/main" val="10002"/>
                  </a:ext>
                </a:extLst>
              </a:tr>
              <a:tr h="520700">
                <a:tc>
                  <a:txBody>
                    <a:bodyPr/>
                    <a:lstStyle/>
                    <a:p>
                      <a:pPr algn="l" fontAlgn="ctr"/>
                      <a:r>
                        <a:rPr lang="en-US">
                          <a:solidFill>
                            <a:srgbClr val="00B050"/>
                          </a:solidFill>
                        </a:rPr>
                        <a:t>Non Annex</a:t>
                      </a:r>
                    </a:p>
                  </a:txBody>
                  <a:tcPr marL="45720" marR="0" marT="0" marB="0" anchor="ctr"/>
                </a:tc>
                <a:tc>
                  <a:txBody>
                    <a:bodyPr/>
                    <a:lstStyle/>
                    <a:p>
                      <a:pPr algn="l" fontAlgn="ctr">
                        <a:buFont typeface="Arial"/>
                        <a:buChar char="•"/>
                      </a:pPr>
                      <a:r>
                        <a:rPr lang="en-US" dirty="0">
                          <a:solidFill>
                            <a:srgbClr val="00B050"/>
                          </a:solidFill>
                        </a:rPr>
                        <a:t>Developing countries like India, Brazil, China.</a:t>
                      </a:r>
                    </a:p>
                    <a:p>
                      <a:pPr algn="l" fontAlgn="ctr">
                        <a:buFont typeface="Arial"/>
                        <a:buChar char="•"/>
                      </a:pPr>
                      <a:r>
                        <a:rPr lang="en-US" dirty="0">
                          <a:solidFill>
                            <a:srgbClr val="00B050"/>
                          </a:solidFill>
                        </a:rPr>
                        <a:t>They do not have compulsory binding targets to reduce green house gas emission, although they are encouraged to do it.</a:t>
                      </a:r>
                    </a:p>
                  </a:txBody>
                  <a:tcPr marL="45720" marR="0" marT="0" marB="0" anchor="ctr"/>
                </a:tc>
                <a:extLst>
                  <a:ext uri="{0D108BD9-81ED-4DB2-BD59-A6C34878D82A}">
                    <a16:rowId xmlns:a16="http://schemas.microsoft.com/office/drawing/2014/main" val="10003"/>
                  </a:ext>
                </a:extLst>
              </a:tr>
              <a:tr h="520700">
                <a:tc>
                  <a:txBody>
                    <a:bodyPr/>
                    <a:lstStyle/>
                    <a:p>
                      <a:pPr algn="l" fontAlgn="ctr"/>
                      <a:r>
                        <a:rPr lang="en-US">
                          <a:solidFill>
                            <a:srgbClr val="FF0000"/>
                          </a:solidFill>
                        </a:rPr>
                        <a:t>Annex A</a:t>
                      </a:r>
                    </a:p>
                  </a:txBody>
                  <a:tcPr marL="45720" marR="0" marT="0" marB="0" anchor="ctr"/>
                </a:tc>
                <a:tc>
                  <a:txBody>
                    <a:bodyPr/>
                    <a:lstStyle/>
                    <a:p>
                      <a:pPr algn="l" fontAlgn="ctr"/>
                      <a:r>
                        <a:rPr lang="en-US" dirty="0">
                          <a:solidFill>
                            <a:srgbClr val="FF0000"/>
                          </a:solidFill>
                        </a:rPr>
                        <a:t>It gives the list of 6 Green House gases that are responsible for the whole problem. </a:t>
                      </a:r>
                      <a:r>
                        <a:rPr lang="en-US" b="1" dirty="0">
                          <a:solidFill>
                            <a:srgbClr val="FF0000"/>
                          </a:solidFill>
                        </a:rPr>
                        <a:t>(RED IN COLOR BECAUSE THEY TRAP Infra Red  RADIATION )</a:t>
                      </a:r>
                    </a:p>
                    <a:p>
                      <a:pPr algn="l" fontAlgn="ctr">
                        <a:buFont typeface="+mj-lt"/>
                        <a:buAutoNum type="arabicPeriod"/>
                      </a:pPr>
                      <a:r>
                        <a:rPr lang="en-US" dirty="0">
                          <a:solidFill>
                            <a:srgbClr val="FF0000"/>
                          </a:solidFill>
                        </a:rPr>
                        <a:t>Carbon dioxide (CO2);</a:t>
                      </a:r>
                    </a:p>
                    <a:p>
                      <a:pPr algn="l" fontAlgn="ctr">
                        <a:buFont typeface="+mj-lt"/>
                        <a:buAutoNum type="arabicPeriod"/>
                      </a:pPr>
                      <a:r>
                        <a:rPr lang="en-US" dirty="0">
                          <a:solidFill>
                            <a:srgbClr val="FF0000"/>
                          </a:solidFill>
                        </a:rPr>
                        <a:t>Methane (CH4);</a:t>
                      </a:r>
                    </a:p>
                    <a:p>
                      <a:pPr algn="l" fontAlgn="ctr">
                        <a:buFont typeface="+mj-lt"/>
                        <a:buAutoNum type="arabicPeriod"/>
                      </a:pPr>
                      <a:r>
                        <a:rPr lang="en-US" dirty="0">
                          <a:solidFill>
                            <a:srgbClr val="FF0000"/>
                          </a:solidFill>
                        </a:rPr>
                        <a:t>Nitrous oxide (N2O);</a:t>
                      </a:r>
                    </a:p>
                    <a:p>
                      <a:pPr algn="l" fontAlgn="ctr">
                        <a:buFont typeface="+mj-lt"/>
                        <a:buAutoNum type="arabicPeriod"/>
                      </a:pPr>
                      <a:r>
                        <a:rPr lang="en-US" dirty="0" err="1">
                          <a:solidFill>
                            <a:srgbClr val="FF0000"/>
                          </a:solidFill>
                        </a:rPr>
                        <a:t>Hydrofluorocarbons</a:t>
                      </a:r>
                      <a:r>
                        <a:rPr lang="en-US" dirty="0">
                          <a:solidFill>
                            <a:srgbClr val="FF0000"/>
                          </a:solidFill>
                        </a:rPr>
                        <a:t> (HFCs);</a:t>
                      </a:r>
                    </a:p>
                    <a:p>
                      <a:pPr algn="l" fontAlgn="ctr">
                        <a:buFont typeface="+mj-lt"/>
                        <a:buAutoNum type="arabicPeriod"/>
                      </a:pPr>
                      <a:r>
                        <a:rPr lang="en-US" dirty="0" err="1">
                          <a:solidFill>
                            <a:srgbClr val="FF0000"/>
                          </a:solidFill>
                        </a:rPr>
                        <a:t>Perfluorocarbons</a:t>
                      </a:r>
                      <a:r>
                        <a:rPr lang="en-US" dirty="0">
                          <a:solidFill>
                            <a:srgbClr val="FF0000"/>
                          </a:solidFill>
                        </a:rPr>
                        <a:t> (PFCs); and</a:t>
                      </a:r>
                    </a:p>
                    <a:p>
                      <a:pPr algn="l" fontAlgn="ctr">
                        <a:buFont typeface="+mj-lt"/>
                        <a:buAutoNum type="arabicPeriod"/>
                      </a:pPr>
                      <a:r>
                        <a:rPr lang="en-US" dirty="0" err="1">
                          <a:solidFill>
                            <a:srgbClr val="FF0000"/>
                          </a:solidFill>
                        </a:rPr>
                        <a:t>Sulphur</a:t>
                      </a:r>
                      <a:r>
                        <a:rPr lang="en-US" dirty="0">
                          <a:solidFill>
                            <a:srgbClr val="FF0000"/>
                          </a:solidFill>
                        </a:rPr>
                        <a:t> hexafluoride (SF6)</a:t>
                      </a:r>
                    </a:p>
                  </a:txBody>
                  <a:tcPr marL="45720" marR="0" marT="0" marB="0" anchor="ctr"/>
                </a:tc>
                <a:extLst>
                  <a:ext uri="{0D108BD9-81ED-4DB2-BD59-A6C34878D82A}">
                    <a16:rowId xmlns:a16="http://schemas.microsoft.com/office/drawing/2014/main" val="10004"/>
                  </a:ext>
                </a:extLst>
              </a:tr>
              <a:tr h="520700">
                <a:tc>
                  <a:txBody>
                    <a:bodyPr/>
                    <a:lstStyle/>
                    <a:p>
                      <a:pPr algn="l" fontAlgn="ctr"/>
                      <a:r>
                        <a:rPr lang="en-US"/>
                        <a:t>Annex B</a:t>
                      </a:r>
                    </a:p>
                  </a:txBody>
                  <a:tcPr marL="45720" marR="0" marT="0" marB="0" anchor="ctr"/>
                </a:tc>
                <a:tc>
                  <a:txBody>
                    <a:bodyPr/>
                    <a:lstStyle/>
                    <a:p>
                      <a:pPr algn="l" fontAlgn="ctr">
                        <a:buFont typeface="Arial"/>
                        <a:buChar char="•"/>
                      </a:pPr>
                      <a:r>
                        <a:rPr lang="en-US" dirty="0"/>
                        <a:t>This gives the Annex I countries (Developed countries) – compulsory binding targets to reduce green house gas emission.</a:t>
                      </a:r>
                    </a:p>
                    <a:p>
                      <a:pPr algn="l" fontAlgn="ctr">
                        <a:buFont typeface="Arial"/>
                        <a:buChar char="•"/>
                      </a:pPr>
                      <a:r>
                        <a:rPr lang="en-US" dirty="0"/>
                        <a:t>For example USA is required to cut down its emission by 7%</a:t>
                      </a:r>
                    </a:p>
                  </a:txBody>
                  <a:tcPr marL="45720" marR="0" marT="0"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0" y="152400"/>
            <a:ext cx="8915400" cy="57912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291</Words>
  <Application>Microsoft Office PowerPoint</Application>
  <PresentationFormat>Widescreen</PresentationFormat>
  <Paragraphs>24</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CARBON DIOXIDE CO2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Anant Shastry</dc:creator>
  <cp:lastModifiedBy>Ulukalesi Tamata</cp:lastModifiedBy>
  <cp:revision>4</cp:revision>
  <dcterms:created xsi:type="dcterms:W3CDTF">2021-08-19T04:49:21Z</dcterms:created>
  <dcterms:modified xsi:type="dcterms:W3CDTF">2022-10-03T05:57:16Z</dcterms:modified>
</cp:coreProperties>
</file>