
<file path=[Content_Types].xml><?xml version="1.0" encoding="utf-8"?>
<Types xmlns="http://schemas.openxmlformats.org/package/2006/content-types">
  <Default Extension="bin" ContentType="image/unknown"/>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4"/>
  </p:sldMasterIdLst>
  <p:notesMasterIdLst>
    <p:notesMasterId r:id="rId14"/>
  </p:notesMasterIdLst>
  <p:handoutMasterIdLst>
    <p:handoutMasterId r:id="rId15"/>
  </p:handoutMasterIdLst>
  <p:sldIdLst>
    <p:sldId id="258" r:id="rId5"/>
    <p:sldId id="261" r:id="rId6"/>
    <p:sldId id="284" r:id="rId7"/>
    <p:sldId id="293" r:id="rId8"/>
    <p:sldId id="262" r:id="rId9"/>
    <p:sldId id="294" r:id="rId10"/>
    <p:sldId id="280" r:id="rId11"/>
    <p:sldId id="295" r:id="rId12"/>
    <p:sldId id="29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0C0B3A-A0BE-4AAA-90CB-7853F7D21768}" v="31" dt="2021-09-12T02:15:15.3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39" autoAdjust="0"/>
  </p:normalViewPr>
  <p:slideViewPr>
    <p:cSldViewPr snapToGrid="0">
      <p:cViewPr varScale="1">
        <p:scale>
          <a:sx n="86" d="100"/>
          <a:sy n="86" d="100"/>
        </p:scale>
        <p:origin x="470" y="58"/>
      </p:cViewPr>
      <p:guideLst/>
    </p:cSldViewPr>
  </p:slideViewPr>
  <p:notesTextViewPr>
    <p:cViewPr>
      <p:scale>
        <a:sx n="3" d="2"/>
        <a:sy n="3" d="2"/>
      </p:scale>
      <p:origin x="0" y="0"/>
    </p:cViewPr>
  </p:notesTextViewPr>
  <p:notesViewPr>
    <p:cSldViewPr snapToGrid="0">
      <p:cViewPr>
        <p:scale>
          <a:sx n="50" d="100"/>
          <a:sy n="50" d="100"/>
        </p:scale>
        <p:origin x="3403" y="3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3AA0E9-8CD0-4A6E-A65E-A06028B83F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5E2408B-C9AB-4665-AC99-B057BD0A43D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48E1AF-6343-46AA-8AEF-4C12F4118850}" type="datetimeFigureOut">
              <a:rPr lang="en-US" smtClean="0"/>
              <a:t>10/7/2021</a:t>
            </a:fld>
            <a:endParaRPr lang="en-US" dirty="0"/>
          </a:p>
        </p:txBody>
      </p:sp>
      <p:sp>
        <p:nvSpPr>
          <p:cNvPr id="4" name="Footer Placeholder 3">
            <a:extLst>
              <a:ext uri="{FF2B5EF4-FFF2-40B4-BE49-F238E27FC236}">
                <a16:creationId xmlns:a16="http://schemas.microsoft.com/office/drawing/2014/main" id="{8CD1B215-531B-4869-BD98-BD3B1390B1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0B53F21-4D67-455D-8074-E9E6EC26FAC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2858E0-3D38-47B7-97D4-4FE08D90D359}" type="slidenum">
              <a:rPr lang="en-US" smtClean="0"/>
              <a:t>‹#›</a:t>
            </a:fld>
            <a:endParaRPr lang="en-US" dirty="0"/>
          </a:p>
        </p:txBody>
      </p:sp>
    </p:spTree>
    <p:extLst>
      <p:ext uri="{BB962C8B-B14F-4D97-AF65-F5344CB8AC3E}">
        <p14:creationId xmlns:p14="http://schemas.microsoft.com/office/powerpoint/2010/main" val="2821443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9D2517-63AA-420A-887D-BE60360A8F4D}" type="datetimeFigureOut">
              <a:rPr lang="en-US" noProof="0" smtClean="0"/>
              <a:t>10/7/2021</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4ECAD9-32EE-4091-BDA5-6BD15ACC5E58}" type="slidenum">
              <a:rPr lang="en-US" noProof="0" smtClean="0"/>
              <a:t>‹#›</a:t>
            </a:fld>
            <a:endParaRPr lang="en-US" noProof="0" dirty="0"/>
          </a:p>
        </p:txBody>
      </p:sp>
    </p:spTree>
    <p:extLst>
      <p:ext uri="{BB962C8B-B14F-4D97-AF65-F5344CB8AC3E}">
        <p14:creationId xmlns:p14="http://schemas.microsoft.com/office/powerpoint/2010/main" val="1106618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1</a:t>
            </a:fld>
            <a:endParaRPr lang="en-US" noProof="0" dirty="0"/>
          </a:p>
        </p:txBody>
      </p:sp>
    </p:spTree>
    <p:extLst>
      <p:ext uri="{BB962C8B-B14F-4D97-AF65-F5344CB8AC3E}">
        <p14:creationId xmlns:p14="http://schemas.microsoft.com/office/powerpoint/2010/main" val="2215981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2</a:t>
            </a:fld>
            <a:endParaRPr lang="en-US" noProof="0" dirty="0"/>
          </a:p>
        </p:txBody>
      </p:sp>
    </p:spTree>
    <p:extLst>
      <p:ext uri="{BB962C8B-B14F-4D97-AF65-F5344CB8AC3E}">
        <p14:creationId xmlns:p14="http://schemas.microsoft.com/office/powerpoint/2010/main" val="3455333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4</a:t>
            </a:fld>
            <a:endParaRPr lang="en-US" noProof="0" dirty="0"/>
          </a:p>
        </p:txBody>
      </p:sp>
    </p:spTree>
    <p:extLst>
      <p:ext uri="{BB962C8B-B14F-4D97-AF65-F5344CB8AC3E}">
        <p14:creationId xmlns:p14="http://schemas.microsoft.com/office/powerpoint/2010/main" val="2484625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5</a:t>
            </a:fld>
            <a:endParaRPr lang="en-US" noProof="0" dirty="0"/>
          </a:p>
        </p:txBody>
      </p:sp>
    </p:spTree>
    <p:extLst>
      <p:ext uri="{BB962C8B-B14F-4D97-AF65-F5344CB8AC3E}">
        <p14:creationId xmlns:p14="http://schemas.microsoft.com/office/powerpoint/2010/main" val="592779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6</a:t>
            </a:fld>
            <a:endParaRPr lang="en-US" noProof="0" dirty="0"/>
          </a:p>
        </p:txBody>
      </p:sp>
    </p:spTree>
    <p:extLst>
      <p:ext uri="{BB962C8B-B14F-4D97-AF65-F5344CB8AC3E}">
        <p14:creationId xmlns:p14="http://schemas.microsoft.com/office/powerpoint/2010/main" val="3836891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7</a:t>
            </a:fld>
            <a:endParaRPr lang="en-US" noProof="0" dirty="0"/>
          </a:p>
        </p:txBody>
      </p:sp>
    </p:spTree>
    <p:extLst>
      <p:ext uri="{BB962C8B-B14F-4D97-AF65-F5344CB8AC3E}">
        <p14:creationId xmlns:p14="http://schemas.microsoft.com/office/powerpoint/2010/main" val="1755222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9">
            <a:extLst>
              <a:ext uri="{FF2B5EF4-FFF2-40B4-BE49-F238E27FC236}">
                <a16:creationId xmlns:a16="http://schemas.microsoft.com/office/drawing/2014/main" id="{D1D313A2-A4D4-40DF-A0C2-C29F64168525}"/>
              </a:ext>
            </a:extLst>
          </p:cNvPr>
          <p:cNvSpPr>
            <a:spLocks noGrp="1"/>
          </p:cNvSpPr>
          <p:nvPr>
            <p:ph type="pic" sz="quarter" idx="13"/>
          </p:nvPr>
        </p:nvSpPr>
        <p:spPr>
          <a:xfrm>
            <a:off x="0" y="0"/>
            <a:ext cx="12192000" cy="6858000"/>
          </a:xfrm>
        </p:spPr>
        <p:txBody>
          <a:bodyPr/>
          <a:lstStyle/>
          <a:p>
            <a:r>
              <a:rPr lang="en-US" noProof="0"/>
              <a:t>Click icon to add picture</a:t>
            </a:r>
            <a:endParaRPr lang="en-US" noProof="0" dirty="0"/>
          </a:p>
        </p:txBody>
      </p: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F5CEFB0D-6DB6-450D-981E-DB5B064ABC8F}" type="datetime1">
              <a:rPr lang="en-US" noProof="0" smtClean="0"/>
              <a:t>10/7/2021</a:t>
            </a:fld>
            <a:endParaRPr lang="en-US"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r>
              <a:rPr lang="en-US" noProof="0" dirty="0"/>
              <a:t>Footer</a:t>
            </a:r>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3" name="Subtitle 2"/>
          <p:cNvSpPr>
            <a:spLocks noGrp="1"/>
          </p:cNvSpPr>
          <p:nvPr>
            <p:ph type="subTitle" idx="1"/>
          </p:nvPr>
        </p:nvSpPr>
        <p:spPr>
          <a:xfrm>
            <a:off x="1212850" y="4508500"/>
            <a:ext cx="5118100" cy="1279652"/>
          </a:xfrm>
        </p:spPr>
        <p:txBody>
          <a:bodyPr lIns="91440" rIns="91440">
            <a:normAutofit/>
          </a:bodyPr>
          <a:lstStyle>
            <a:lvl1pPr marL="0" indent="0" algn="l">
              <a:buNone/>
              <a:defRPr sz="2400" cap="all" spc="200" baseline="0">
                <a:solidFill>
                  <a:schemeClr val="bg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2" name="Title 1"/>
          <p:cNvSpPr>
            <a:spLocks noGrp="1"/>
          </p:cNvSpPr>
          <p:nvPr>
            <p:ph type="ctrTitle"/>
          </p:nvPr>
        </p:nvSpPr>
        <p:spPr>
          <a:xfrm>
            <a:off x="1212850" y="2057400"/>
            <a:ext cx="5118100" cy="1929066"/>
          </a:xfrm>
        </p:spPr>
        <p:txBody>
          <a:bodyPr anchor="b">
            <a:noAutofit/>
          </a:bodyPr>
          <a:lstStyle>
            <a:lvl1pPr algn="l">
              <a:lnSpc>
                <a:spcPct val="90000"/>
              </a:lnSpc>
              <a:defRPr sz="5400" b="1" spc="-50" baseline="0">
                <a:solidFill>
                  <a:schemeClr val="bg1"/>
                </a:solidFill>
                <a:latin typeface="+mn-lt"/>
              </a:defRPr>
            </a:lvl1pPr>
          </a:lstStyle>
          <a:p>
            <a:r>
              <a:rPr lang="en-US" noProof="0"/>
              <a:t>Click to edit Master title style</a:t>
            </a:r>
          </a:p>
        </p:txBody>
      </p:sp>
    </p:spTree>
    <p:extLst>
      <p:ext uri="{BB962C8B-B14F-4D97-AF65-F5344CB8AC3E}">
        <p14:creationId xmlns:p14="http://schemas.microsoft.com/office/powerpoint/2010/main" val="67270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8" name="Rectangle 7">
            <a:extLst>
              <a:ext uri="{FF2B5EF4-FFF2-40B4-BE49-F238E27FC236}">
                <a16:creationId xmlns:a16="http://schemas.microsoft.com/office/drawing/2014/main" id="{16D90D66-BCB9-4229-A829-628874352AC0}"/>
              </a:ext>
            </a:extLst>
          </p:cNvPr>
          <p:cNvSpPr/>
          <p:nvPr/>
        </p:nvSpPr>
        <p:spPr>
          <a:xfrm>
            <a:off x="16" y="0"/>
            <a:ext cx="4654296" cy="58642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2200" y="786383"/>
            <a:ext cx="3068833" cy="2093975"/>
          </a:xfrm>
        </p:spPr>
        <p:txBody>
          <a:bodyPr anchor="b">
            <a:normAutofit/>
          </a:bodyPr>
          <a:lstStyle>
            <a:lvl1pPr>
              <a:lnSpc>
                <a:spcPct val="90000"/>
              </a:lnSpc>
              <a:defRPr sz="3600" b="0">
                <a:solidFill>
                  <a:srgbClr val="FFFFFF"/>
                </a:solidFill>
              </a:defRPr>
            </a:lvl1pPr>
          </a:lstStyle>
          <a:p>
            <a:r>
              <a:rPr lang="en-US" noProof="0"/>
              <a:t>Click to edit Master title style</a:t>
            </a:r>
          </a:p>
        </p:txBody>
      </p:sp>
      <p:sp>
        <p:nvSpPr>
          <p:cNvPr id="3" name="Content Placeholder 2"/>
          <p:cNvSpPr>
            <a:spLocks noGrp="1"/>
          </p:cNvSpPr>
          <p:nvPr>
            <p:ph idx="1"/>
          </p:nvPr>
        </p:nvSpPr>
        <p:spPr>
          <a:xfrm>
            <a:off x="5458984" y="812800"/>
            <a:ext cx="5713841" cy="486860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1092200" y="3043050"/>
            <a:ext cx="3068832" cy="2638359"/>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9" name="Rectangle 8">
            <a:extLst>
              <a:ext uri="{FF2B5EF4-FFF2-40B4-BE49-F238E27FC236}">
                <a16:creationId xmlns:a16="http://schemas.microsoft.com/office/drawing/2014/main" id="{4DC51BA7-A5A7-4A7F-A707-DBBDEA7705F3}"/>
              </a:ext>
            </a:extLst>
          </p:cNvPr>
          <p:cNvSpPr/>
          <p:nvPr userDrawn="1"/>
        </p:nvSpPr>
        <p:spPr>
          <a:xfrm>
            <a:off x="0" y="1397000"/>
            <a:ext cx="1036320" cy="1329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23174BA-29D0-4C1A-95C9-5A86FD25E47A}"/>
              </a:ext>
            </a:extLst>
          </p:cNvPr>
          <p:cNvSpPr/>
          <p:nvPr userDrawn="1"/>
        </p:nvSpPr>
        <p:spPr>
          <a:xfrm>
            <a:off x="5458983" y="624142"/>
            <a:ext cx="571384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3AB9C849-F1D8-4230-9F2F-9250D675BB2A}" type="datetime1">
              <a:rPr lang="en-US" noProof="0" smtClean="0"/>
              <a:t>10/7/2021</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cxnSp>
        <p:nvCxnSpPr>
          <p:cNvPr id="15" name="Connecteur droit 19">
            <a:extLst>
              <a:ext uri="{FF2B5EF4-FFF2-40B4-BE49-F238E27FC236}">
                <a16:creationId xmlns:a16="http://schemas.microsoft.com/office/drawing/2014/main" id="{D84C14C5-D99C-45CD-8001-AC745F4FB49B}"/>
              </a:ext>
            </a:extLst>
          </p:cNvPr>
          <p:cNvCxnSpPr>
            <a:cxnSpLocks/>
          </p:cNvCxnSpPr>
          <p:nvPr userDrawn="1"/>
        </p:nvCxnSpPr>
        <p:spPr>
          <a:xfrm flipH="1">
            <a:off x="1092200" y="6446838"/>
            <a:ext cx="1643438"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Connecteur droit 19">
            <a:extLst>
              <a:ext uri="{FF2B5EF4-FFF2-40B4-BE49-F238E27FC236}">
                <a16:creationId xmlns:a16="http://schemas.microsoft.com/office/drawing/2014/main" id="{019842DD-D0AB-4E35-9AB2-7DBB6E266120}"/>
              </a:ext>
            </a:extLst>
          </p:cNvPr>
          <p:cNvCxnSpPr>
            <a:cxnSpLocks/>
          </p:cNvCxnSpPr>
          <p:nvPr userDrawn="1"/>
        </p:nvCxnSpPr>
        <p:spPr>
          <a:xfrm flipH="1">
            <a:off x="8420100" y="6429376"/>
            <a:ext cx="100046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Connecteur droit 19">
            <a:extLst>
              <a:ext uri="{FF2B5EF4-FFF2-40B4-BE49-F238E27FC236}">
                <a16:creationId xmlns:a16="http://schemas.microsoft.com/office/drawing/2014/main" id="{832851A7-B301-4616-9843-9A0D06646DFD}"/>
              </a:ext>
            </a:extLst>
          </p:cNvPr>
          <p:cNvCxnSpPr>
            <a:cxnSpLocks/>
          </p:cNvCxnSpPr>
          <p:nvPr userDrawn="1"/>
        </p:nvCxnSpPr>
        <p:spPr>
          <a:xfrm flipH="1" flipV="1">
            <a:off x="10765675" y="6446838"/>
            <a:ext cx="407258" cy="635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20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F2DB7022-84E8-42F0-8AEA-ADED76AFD446}" type="datetime1">
              <a:rPr lang="en-US" smtClean="0"/>
              <a:t>10/7/2021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r>
              <a:rPr lang="en-US" dirty="0"/>
              <a:t>Footer</a:t>
            </a:r>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65082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8" name="Rectangle 7">
            <a:extLst>
              <a:ext uri="{FF2B5EF4-FFF2-40B4-BE49-F238E27FC236}">
                <a16:creationId xmlns:a16="http://schemas.microsoft.com/office/drawing/2014/main" id="{16D90D66-BCB9-4229-A829-628874352AC0}"/>
              </a:ext>
            </a:extLst>
          </p:cNvPr>
          <p:cNvSpPr/>
          <p:nvPr/>
        </p:nvSpPr>
        <p:spPr>
          <a:xfrm>
            <a:off x="16" y="0"/>
            <a:ext cx="4654296" cy="58642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5458984" y="497808"/>
            <a:ext cx="5713841" cy="4868609"/>
          </a:xfrm>
        </p:spPr>
        <p:txBody>
          <a:bodyPr anchor="ct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Rectangle 8">
            <a:extLst>
              <a:ext uri="{FF2B5EF4-FFF2-40B4-BE49-F238E27FC236}">
                <a16:creationId xmlns:a16="http://schemas.microsoft.com/office/drawing/2014/main" id="{4DC51BA7-A5A7-4A7F-A707-DBBDEA7705F3}"/>
              </a:ext>
            </a:extLst>
          </p:cNvPr>
          <p:cNvSpPr/>
          <p:nvPr userDrawn="1"/>
        </p:nvSpPr>
        <p:spPr>
          <a:xfrm>
            <a:off x="0" y="2003424"/>
            <a:ext cx="1036320" cy="1857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23174BA-29D0-4C1A-95C9-5A86FD25E47A}"/>
              </a:ext>
            </a:extLst>
          </p:cNvPr>
          <p:cNvSpPr/>
          <p:nvPr userDrawn="1"/>
        </p:nvSpPr>
        <p:spPr>
          <a:xfrm>
            <a:off x="5458983" y="377398"/>
            <a:ext cx="571384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8D4C0741-442A-4788-81DA-4F081D559C5A}" type="datetime1">
              <a:rPr lang="en-US" noProof="0" smtClean="0"/>
              <a:t>10/7/2021</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5" name="Rectangle 4">
            <a:extLst>
              <a:ext uri="{FF2B5EF4-FFF2-40B4-BE49-F238E27FC236}">
                <a16:creationId xmlns:a16="http://schemas.microsoft.com/office/drawing/2014/main" id="{6BC7DA98-7B92-4F45-80F8-1AEF72A601CF}"/>
              </a:ext>
            </a:extLst>
          </p:cNvPr>
          <p:cNvSpPr/>
          <p:nvPr userDrawn="1"/>
        </p:nvSpPr>
        <p:spPr>
          <a:xfrm>
            <a:off x="1078230" y="2003423"/>
            <a:ext cx="3576082" cy="185737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title"/>
          </p:nvPr>
        </p:nvSpPr>
        <p:spPr>
          <a:xfrm>
            <a:off x="1092200" y="1885125"/>
            <a:ext cx="3314700" cy="2093975"/>
          </a:xfrm>
        </p:spPr>
        <p:txBody>
          <a:bodyPr anchor="ctr">
            <a:normAutofit/>
          </a:bodyPr>
          <a:lstStyle>
            <a:lvl1pPr>
              <a:lnSpc>
                <a:spcPct val="90000"/>
              </a:lnSpc>
              <a:defRPr sz="4400" b="1">
                <a:solidFill>
                  <a:srgbClr val="FFFFFF"/>
                </a:solidFill>
                <a:latin typeface="+mn-lt"/>
              </a:defRPr>
            </a:lvl1pPr>
          </a:lstStyle>
          <a:p>
            <a:r>
              <a:rPr lang="en-US" noProof="0"/>
              <a:t>Click to edit Master title style</a:t>
            </a:r>
          </a:p>
        </p:txBody>
      </p:sp>
      <p:sp>
        <p:nvSpPr>
          <p:cNvPr id="18" name="Rectangle 17">
            <a:extLst>
              <a:ext uri="{FF2B5EF4-FFF2-40B4-BE49-F238E27FC236}">
                <a16:creationId xmlns:a16="http://schemas.microsoft.com/office/drawing/2014/main" id="{DF96815B-4256-4CE0-9FCF-3A2967CF5792}"/>
              </a:ext>
            </a:extLst>
          </p:cNvPr>
          <p:cNvSpPr/>
          <p:nvPr userDrawn="1"/>
        </p:nvSpPr>
        <p:spPr>
          <a:xfrm>
            <a:off x="1092200" y="993775"/>
            <a:ext cx="1036320" cy="936626"/>
          </a:xfrm>
          <a:prstGeom prst="rect">
            <a:avLst/>
          </a:prstGeom>
          <a:solidFill>
            <a:schemeClr val="tx2">
              <a:lumMod val="20000"/>
              <a:lumOff val="80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81282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Content with Caption">
    <p:spTree>
      <p:nvGrpSpPr>
        <p:cNvPr id="1" name=""/>
        <p:cNvGrpSpPr/>
        <p:nvPr/>
      </p:nvGrpSpPr>
      <p:grpSpPr>
        <a:xfrm>
          <a:off x="0" y="0"/>
          <a:ext cx="0" cy="0"/>
          <a:chOff x="0" y="0"/>
          <a:chExt cx="0" cy="0"/>
        </a:xfrm>
      </p:grpSpPr>
      <p:sp>
        <p:nvSpPr>
          <p:cNvPr id="18" name="Picture Placeholder 9">
            <a:extLst>
              <a:ext uri="{FF2B5EF4-FFF2-40B4-BE49-F238E27FC236}">
                <a16:creationId xmlns:a16="http://schemas.microsoft.com/office/drawing/2014/main" id="{4F173117-1383-4956-B947-1EA7A51D0D4A}"/>
              </a:ext>
            </a:extLst>
          </p:cNvPr>
          <p:cNvSpPr>
            <a:spLocks noGrp="1"/>
          </p:cNvSpPr>
          <p:nvPr>
            <p:ph type="pic" sz="quarter" idx="13"/>
          </p:nvPr>
        </p:nvSpPr>
        <p:spPr>
          <a:xfrm>
            <a:off x="0" y="0"/>
            <a:ext cx="4654296" cy="5864225"/>
          </a:xfrm>
        </p:spPr>
        <p:txBody>
          <a:bodyPr/>
          <a:lstStyle>
            <a:lvl1pPr>
              <a:defRPr>
                <a:solidFill>
                  <a:schemeClr val="bg1"/>
                </a:solidFill>
              </a:defRPr>
            </a:lvl1pPr>
          </a:lstStyle>
          <a:p>
            <a:r>
              <a:rPr lang="en-US" noProof="0"/>
              <a:t>Click icon to add picture</a:t>
            </a:r>
            <a:endParaRPr lang="en-US" noProof="0" dirty="0"/>
          </a:p>
        </p:txBody>
      </p:sp>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 name="Content Placeholder 2"/>
          <p:cNvSpPr>
            <a:spLocks noGrp="1"/>
          </p:cNvSpPr>
          <p:nvPr>
            <p:ph idx="1"/>
          </p:nvPr>
        </p:nvSpPr>
        <p:spPr>
          <a:xfrm>
            <a:off x="5458984" y="497808"/>
            <a:ext cx="5713841" cy="4868609"/>
          </a:xfrm>
        </p:spPr>
        <p:txBody>
          <a:bodyPr anchor="ct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470BDB9F-6784-464D-8ED7-29E60E2B21A9}" type="datetime1">
              <a:rPr lang="en-US" noProof="0" smtClean="0"/>
              <a:t>10/7/2021</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2" name="Title 1"/>
          <p:cNvSpPr>
            <a:spLocks noGrp="1"/>
          </p:cNvSpPr>
          <p:nvPr>
            <p:ph type="title"/>
          </p:nvPr>
        </p:nvSpPr>
        <p:spPr>
          <a:xfrm>
            <a:off x="1092200" y="1885125"/>
            <a:ext cx="3068833" cy="2093975"/>
          </a:xfrm>
        </p:spPr>
        <p:txBody>
          <a:bodyPr anchor="ctr">
            <a:normAutofit/>
          </a:bodyPr>
          <a:lstStyle>
            <a:lvl1pPr>
              <a:lnSpc>
                <a:spcPct val="90000"/>
              </a:lnSpc>
              <a:defRPr sz="4400" b="1" i="0">
                <a:solidFill>
                  <a:srgbClr val="FFFFFF"/>
                </a:solidFill>
                <a:latin typeface="+mn-lt"/>
              </a:defRPr>
            </a:lvl1pPr>
          </a:lstStyle>
          <a:p>
            <a:r>
              <a:rPr lang="en-US" noProof="0"/>
              <a:t>Click to edit Master title style</a:t>
            </a:r>
            <a:endParaRPr lang="en-US" noProof="0" dirty="0"/>
          </a:p>
        </p:txBody>
      </p:sp>
    </p:spTree>
    <p:extLst>
      <p:ext uri="{BB962C8B-B14F-4D97-AF65-F5344CB8AC3E}">
        <p14:creationId xmlns:p14="http://schemas.microsoft.com/office/powerpoint/2010/main" val="3954305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 name="Title 1"/>
          <p:cNvSpPr>
            <a:spLocks noGrp="1"/>
          </p:cNvSpPr>
          <p:nvPr>
            <p:ph type="title"/>
          </p:nvPr>
        </p:nvSpPr>
        <p:spPr>
          <a:xfrm>
            <a:off x="4984722" y="548355"/>
            <a:ext cx="6054846" cy="634336"/>
          </a:xfrm>
        </p:spPr>
        <p:txBody>
          <a:bodyPr anchor="ctr">
            <a:noAutofit/>
          </a:bodyPr>
          <a:lstStyle>
            <a:lvl1pPr>
              <a:lnSpc>
                <a:spcPct val="90000"/>
              </a:lnSpc>
              <a:defRPr sz="3600" b="1" i="0">
                <a:solidFill>
                  <a:srgbClr val="FFFFFF"/>
                </a:solidFill>
                <a:latin typeface="+mn-lt"/>
              </a:defRPr>
            </a:lvl1pPr>
          </a:lstStyle>
          <a:p>
            <a:r>
              <a:rPr lang="en-US" noProof="0"/>
              <a:t>Click to edit Master title style</a:t>
            </a:r>
          </a:p>
        </p:txBody>
      </p:sp>
      <p:sp>
        <p:nvSpPr>
          <p:cNvPr id="3" name="Content Placeholder 2"/>
          <p:cNvSpPr>
            <a:spLocks noGrp="1"/>
          </p:cNvSpPr>
          <p:nvPr>
            <p:ph idx="1"/>
          </p:nvPr>
        </p:nvSpPr>
        <p:spPr>
          <a:xfrm>
            <a:off x="5100833" y="1611313"/>
            <a:ext cx="6072099" cy="3755104"/>
          </a:xfrm>
        </p:spPr>
        <p:txBody>
          <a:bodyPr anchor="t">
            <a:normAutofit/>
          </a:bodyPr>
          <a:lstStyle>
            <a:lvl1pPr>
              <a:defRPr sz="2400"/>
            </a:lvl1pPr>
            <a:lvl2pPr>
              <a:defRPr sz="20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6DA3ABBD-A00D-4624-9D57-736F5DDBFABC}" type="datetime1">
              <a:rPr lang="en-US" noProof="0" smtClean="0"/>
              <a:t>10/7/2021</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8" name="Picture Placeholder 9">
            <a:extLst>
              <a:ext uri="{FF2B5EF4-FFF2-40B4-BE49-F238E27FC236}">
                <a16:creationId xmlns:a16="http://schemas.microsoft.com/office/drawing/2014/main" id="{4F173117-1383-4956-B947-1EA7A51D0D4A}"/>
              </a:ext>
            </a:extLst>
          </p:cNvPr>
          <p:cNvSpPr>
            <a:spLocks noGrp="1"/>
          </p:cNvSpPr>
          <p:nvPr>
            <p:ph type="pic" sz="quarter" idx="13"/>
          </p:nvPr>
        </p:nvSpPr>
        <p:spPr>
          <a:xfrm>
            <a:off x="0" y="0"/>
            <a:ext cx="4654296" cy="5864225"/>
          </a:xfrm>
        </p:spPr>
        <p:txBody>
          <a:bodyPr/>
          <a:lstStyle>
            <a:lvl1pPr>
              <a:defRPr>
                <a:solidFill>
                  <a:schemeClr val="tx1">
                    <a:lumMod val="75000"/>
                    <a:lumOff val="25000"/>
                  </a:schemeClr>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1751046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7_Content with Caption">
    <p:spTree>
      <p:nvGrpSpPr>
        <p:cNvPr id="1" name=""/>
        <p:cNvGrpSpPr/>
        <p:nvPr/>
      </p:nvGrpSpPr>
      <p:grpSpPr>
        <a:xfrm>
          <a:off x="0" y="0"/>
          <a:ext cx="0" cy="0"/>
          <a:chOff x="0" y="0"/>
          <a:chExt cx="0" cy="0"/>
        </a:xfrm>
      </p:grpSpPr>
      <p:sp>
        <p:nvSpPr>
          <p:cNvPr id="18" name="Picture Placeholder 9">
            <a:extLst>
              <a:ext uri="{FF2B5EF4-FFF2-40B4-BE49-F238E27FC236}">
                <a16:creationId xmlns:a16="http://schemas.microsoft.com/office/drawing/2014/main" id="{4F173117-1383-4956-B947-1EA7A51D0D4A}"/>
              </a:ext>
            </a:extLst>
          </p:cNvPr>
          <p:cNvSpPr>
            <a:spLocks noGrp="1"/>
          </p:cNvSpPr>
          <p:nvPr>
            <p:ph type="pic" sz="quarter" idx="13"/>
          </p:nvPr>
        </p:nvSpPr>
        <p:spPr>
          <a:xfrm>
            <a:off x="0" y="0"/>
            <a:ext cx="12192000" cy="3541486"/>
          </a:xfrm>
        </p:spPr>
        <p:txBody>
          <a:bodyPr/>
          <a:lstStyle>
            <a:lvl1pPr>
              <a:defRPr>
                <a:solidFill>
                  <a:schemeClr val="tx1">
                    <a:lumMod val="75000"/>
                    <a:lumOff val="25000"/>
                  </a:schemeClr>
                </a:solidFill>
              </a:defRPr>
            </a:lvl1pPr>
          </a:lstStyle>
          <a:p>
            <a:r>
              <a:rPr lang="en-US" noProof="0"/>
              <a:t>Click icon to add picture</a:t>
            </a:r>
            <a:endParaRPr lang="en-US" noProof="0" dirty="0"/>
          </a:p>
        </p:txBody>
      </p:sp>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 name="Title 1"/>
          <p:cNvSpPr>
            <a:spLocks noGrp="1"/>
          </p:cNvSpPr>
          <p:nvPr>
            <p:ph type="title"/>
          </p:nvPr>
        </p:nvSpPr>
        <p:spPr>
          <a:xfrm>
            <a:off x="3068577" y="880375"/>
            <a:ext cx="6054846" cy="634336"/>
          </a:xfrm>
        </p:spPr>
        <p:txBody>
          <a:bodyPr anchor="ctr">
            <a:noAutofit/>
          </a:bodyPr>
          <a:lstStyle>
            <a:lvl1pPr algn="ctr">
              <a:lnSpc>
                <a:spcPct val="90000"/>
              </a:lnSpc>
              <a:defRPr sz="3600" b="1" i="0">
                <a:solidFill>
                  <a:schemeClr val="tx1">
                    <a:lumMod val="75000"/>
                    <a:lumOff val="25000"/>
                  </a:schemeClr>
                </a:solidFill>
                <a:latin typeface="+mn-lt"/>
              </a:defRPr>
            </a:lvl1pPr>
          </a:lstStyle>
          <a:p>
            <a:r>
              <a:rPr lang="en-US" noProof="0"/>
              <a:t>Click to edit Master title style</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E6BF20AA-C418-460A-B9CF-8F3DD94C436D}" type="datetime1">
              <a:rPr lang="en-US" noProof="0" smtClean="0"/>
              <a:t>10/7/2021</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9" name="Rectangle 18">
            <a:extLst>
              <a:ext uri="{FF2B5EF4-FFF2-40B4-BE49-F238E27FC236}">
                <a16:creationId xmlns:a16="http://schemas.microsoft.com/office/drawing/2014/main" id="{AF446475-024F-4C71-99D3-501468ACAD11}"/>
              </a:ext>
            </a:extLst>
          </p:cNvPr>
          <p:cNvSpPr/>
          <p:nvPr userDrawn="1"/>
        </p:nvSpPr>
        <p:spPr>
          <a:xfrm>
            <a:off x="5577840" y="0"/>
            <a:ext cx="103632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767602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4" name="Rectangle 3">
            <a:extLst>
              <a:ext uri="{FF2B5EF4-FFF2-40B4-BE49-F238E27FC236}">
                <a16:creationId xmlns:a16="http://schemas.microsoft.com/office/drawing/2014/main" id="{648F6D61-9E88-4632-A0A8-CB2E0CC5DEAF}"/>
              </a:ext>
            </a:extLst>
          </p:cNvPr>
          <p:cNvSpPr/>
          <p:nvPr userDrawn="1"/>
        </p:nvSpPr>
        <p:spPr>
          <a:xfrm>
            <a:off x="4654312" y="507333"/>
            <a:ext cx="7537688" cy="48495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16D90D66-BCB9-4229-A829-628874352AC0}"/>
              </a:ext>
            </a:extLst>
          </p:cNvPr>
          <p:cNvSpPr/>
          <p:nvPr/>
        </p:nvSpPr>
        <p:spPr>
          <a:xfrm>
            <a:off x="16" y="0"/>
            <a:ext cx="4654296" cy="58642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2200" y="1885125"/>
            <a:ext cx="3068833" cy="2093975"/>
          </a:xfrm>
        </p:spPr>
        <p:txBody>
          <a:bodyPr anchor="ctr">
            <a:normAutofit/>
          </a:bodyPr>
          <a:lstStyle>
            <a:lvl1pPr>
              <a:lnSpc>
                <a:spcPct val="90000"/>
              </a:lnSpc>
              <a:defRPr sz="4400" b="1" i="0">
                <a:solidFill>
                  <a:srgbClr val="FFFFFF"/>
                </a:solidFill>
                <a:latin typeface="+mn-lt"/>
              </a:defRPr>
            </a:lvl1pPr>
          </a:lstStyle>
          <a:p>
            <a:r>
              <a:rPr lang="en-US" noProof="0"/>
              <a:t>Click to edit Master title style</a:t>
            </a:r>
          </a:p>
        </p:txBody>
      </p:sp>
      <p:sp>
        <p:nvSpPr>
          <p:cNvPr id="3" name="Content Placeholder 2"/>
          <p:cNvSpPr>
            <a:spLocks noGrp="1"/>
          </p:cNvSpPr>
          <p:nvPr>
            <p:ph idx="1"/>
          </p:nvPr>
        </p:nvSpPr>
        <p:spPr>
          <a:xfrm>
            <a:off x="6473373" y="943430"/>
            <a:ext cx="4699452" cy="3977366"/>
          </a:xfrm>
        </p:spPr>
        <p:txBody>
          <a:bodyPr anchor="ctr">
            <a:normAutofit/>
          </a:bodyPr>
          <a:lstStyle>
            <a:lvl1pPr>
              <a:defRPr sz="2400"/>
            </a:lvl1pPr>
            <a:lvl2pPr>
              <a:defRPr sz="20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063F5CE0-F8B8-4EAA-822E-6451047E7D5F}" type="datetime1">
              <a:rPr lang="en-US" noProof="0" smtClean="0"/>
              <a:t>10/7/2021</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20" name="Rectangle 19">
            <a:extLst>
              <a:ext uri="{FF2B5EF4-FFF2-40B4-BE49-F238E27FC236}">
                <a16:creationId xmlns:a16="http://schemas.microsoft.com/office/drawing/2014/main" id="{EF73BF96-A07C-4AAA-A37F-65151BD22A70}"/>
              </a:ext>
            </a:extLst>
          </p:cNvPr>
          <p:cNvSpPr/>
          <p:nvPr userDrawn="1"/>
        </p:nvSpPr>
        <p:spPr>
          <a:xfrm>
            <a:off x="4370251" y="2322780"/>
            <a:ext cx="1348378" cy="12186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012771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4" name="Rectangle 3">
            <a:extLst>
              <a:ext uri="{FF2B5EF4-FFF2-40B4-BE49-F238E27FC236}">
                <a16:creationId xmlns:a16="http://schemas.microsoft.com/office/drawing/2014/main" id="{648F6D61-9E88-4632-A0A8-CB2E0CC5DEAF}"/>
              </a:ext>
            </a:extLst>
          </p:cNvPr>
          <p:cNvSpPr/>
          <p:nvPr userDrawn="1"/>
        </p:nvSpPr>
        <p:spPr>
          <a:xfrm>
            <a:off x="4654312" y="507333"/>
            <a:ext cx="7537688" cy="48495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16D90D66-BCB9-4229-A829-628874352AC0}"/>
              </a:ext>
            </a:extLst>
          </p:cNvPr>
          <p:cNvSpPr/>
          <p:nvPr userDrawn="1"/>
        </p:nvSpPr>
        <p:spPr>
          <a:xfrm>
            <a:off x="16" y="0"/>
            <a:ext cx="4654296" cy="5864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2200" y="1885125"/>
            <a:ext cx="3068833" cy="2093975"/>
          </a:xfrm>
        </p:spPr>
        <p:txBody>
          <a:bodyPr anchor="ctr">
            <a:normAutofit/>
          </a:bodyPr>
          <a:lstStyle>
            <a:lvl1pPr>
              <a:lnSpc>
                <a:spcPct val="90000"/>
              </a:lnSpc>
              <a:defRPr sz="4400" b="1" i="0">
                <a:solidFill>
                  <a:srgbClr val="FFFFFF"/>
                </a:solidFill>
                <a:latin typeface="+mn-lt"/>
              </a:defRPr>
            </a:lvl1pPr>
          </a:lstStyle>
          <a:p>
            <a:r>
              <a:rPr lang="en-US" noProof="0"/>
              <a:t>Click to edit Master title style</a:t>
            </a:r>
          </a:p>
        </p:txBody>
      </p:sp>
      <p:sp>
        <p:nvSpPr>
          <p:cNvPr id="3" name="Content Placeholder 2"/>
          <p:cNvSpPr>
            <a:spLocks noGrp="1"/>
          </p:cNvSpPr>
          <p:nvPr>
            <p:ph idx="1"/>
          </p:nvPr>
        </p:nvSpPr>
        <p:spPr>
          <a:xfrm>
            <a:off x="6518529" y="943430"/>
            <a:ext cx="4654296" cy="3977366"/>
          </a:xfrm>
        </p:spPr>
        <p:txBody>
          <a:bodyPr anchor="ctr">
            <a:normAutofit/>
          </a:bodyPr>
          <a:lstStyle>
            <a:lvl1pPr>
              <a:defRPr sz="2400"/>
            </a:lvl1pPr>
            <a:lvl2pPr>
              <a:defRPr sz="20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21F8AE65-7CE3-49A8-B2CC-A5A64E5730FA}" type="datetime1">
              <a:rPr lang="en-US" noProof="0" smtClean="0"/>
              <a:t>10/7/2021</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8" name="Rectangle 17">
            <a:extLst>
              <a:ext uri="{FF2B5EF4-FFF2-40B4-BE49-F238E27FC236}">
                <a16:creationId xmlns:a16="http://schemas.microsoft.com/office/drawing/2014/main" id="{6127F28F-6C7B-471B-9839-EF88426C1976}"/>
              </a:ext>
            </a:extLst>
          </p:cNvPr>
          <p:cNvSpPr/>
          <p:nvPr userDrawn="1"/>
        </p:nvSpPr>
        <p:spPr>
          <a:xfrm>
            <a:off x="4370251" y="2322780"/>
            <a:ext cx="1348378" cy="12186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498616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solidFill>
        </p:spPr>
        <p:txBody>
          <a:bodyPr lIns="457200" tIns="457200" anchor="t">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p:cNvSpPr>
            <a:spLocks noGrp="1"/>
          </p:cNvSpPr>
          <p:nvPr>
            <p:ph type="title"/>
          </p:nvPr>
        </p:nvSpPr>
        <p:spPr>
          <a:xfrm>
            <a:off x="1097279" y="4799362"/>
            <a:ext cx="10113645" cy="743682"/>
          </a:xfrm>
        </p:spPr>
        <p:txBody>
          <a:bodyPr tIns="0" bIns="0" anchor="b">
            <a:noAutofit/>
          </a:bodyPr>
          <a:lstStyle>
            <a:lvl1pPr algn="ctr">
              <a:defRPr sz="4400" b="1">
                <a:solidFill>
                  <a:srgbClr val="FFFFFF"/>
                </a:solidFill>
              </a:defRPr>
            </a:lvl1pPr>
          </a:lstStyle>
          <a:p>
            <a:r>
              <a:rPr lang="en-US" noProof="0"/>
              <a:t>Click to edit Master title style</a:t>
            </a:r>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B5046700-360D-4474-9946-7580E8968658}" type="datetime1">
              <a:rPr lang="en-US" noProof="0" smtClean="0"/>
              <a:t>10/7/2021</a:t>
            </a:fld>
            <a:endParaRPr lang="en-US" noProof="0" dirty="0"/>
          </a:p>
        </p:txBody>
      </p:sp>
      <p:sp>
        <p:nvSpPr>
          <p:cNvPr id="6" name="Footer Placeholder 5"/>
          <p:cNvSpPr>
            <a:spLocks noGrp="1"/>
          </p:cNvSpPr>
          <p:nvPr>
            <p:ph type="ftr" sz="quarter" idx="11"/>
          </p:nvPr>
        </p:nvSpPr>
        <p:spPr>
          <a:xfrm>
            <a:off x="1097279" y="6446838"/>
            <a:ext cx="6818262" cy="365125"/>
          </a:xfrm>
        </p:spPr>
        <p:txBody>
          <a:bodyPr/>
          <a:lstStyle>
            <a:lvl1pPr>
              <a:defRPr>
                <a:solidFill>
                  <a:schemeClr val="bg1"/>
                </a:solidFill>
              </a:defRPr>
            </a:lvl1pPr>
          </a:lstStyle>
          <a:p>
            <a:r>
              <a:rPr lang="en-US" noProof="0" dirty="0"/>
              <a:t>Footer</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3A98EE3D-8CD1-4C3F-BD1C-C98C9596463C}" type="slidenum">
              <a:rPr lang="en-US" noProof="0" smtClean="0"/>
              <a:pPr/>
              <a:t>‹#›</a:t>
            </a:fld>
            <a:endParaRPr lang="en-US" noProof="0" dirty="0"/>
          </a:p>
        </p:txBody>
      </p:sp>
      <p:sp>
        <p:nvSpPr>
          <p:cNvPr id="9" name="Rectangle 8">
            <a:extLst>
              <a:ext uri="{FF2B5EF4-FFF2-40B4-BE49-F238E27FC236}">
                <a16:creationId xmlns:a16="http://schemas.microsoft.com/office/drawing/2014/main" id="{B4A4DE4A-F8EF-47D5-8C37-A9021C2BB6A3}"/>
              </a:ext>
            </a:extLst>
          </p:cNvPr>
          <p:cNvSpPr/>
          <p:nvPr userDrawn="1"/>
        </p:nvSpPr>
        <p:spPr>
          <a:xfrm>
            <a:off x="3536950" y="4535901"/>
            <a:ext cx="5118100" cy="125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598695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42F667F3-A942-43B7-9681-6435F4941075}" type="datetime1">
              <a:rPr lang="en-US" smtClean="0"/>
              <a:t>10/7/2021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r>
              <a:rPr lang="en-US" dirty="0"/>
              <a:t>Footer</a:t>
            </a:r>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56040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3" name="Parallélogramme 14">
            <a:extLst>
              <a:ext uri="{FF2B5EF4-FFF2-40B4-BE49-F238E27FC236}">
                <a16:creationId xmlns:a16="http://schemas.microsoft.com/office/drawing/2014/main" id="{F5AA8A10-E19C-430B-9D5D-8D12F92BFEC5}"/>
              </a:ext>
            </a:extLst>
          </p:cNvPr>
          <p:cNvSpPr/>
          <p:nvPr userDrawn="1"/>
        </p:nvSpPr>
        <p:spPr>
          <a:xfrm>
            <a:off x="7972121"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2" name="Rectangle 11">
            <a:extLst>
              <a:ext uri="{FF2B5EF4-FFF2-40B4-BE49-F238E27FC236}">
                <a16:creationId xmlns:a16="http://schemas.microsoft.com/office/drawing/2014/main" id="{A7C93D4F-3003-4D58-9AFB-356A0F800F42}"/>
              </a:ext>
            </a:extLst>
          </p:cNvPr>
          <p:cNvSpPr/>
          <p:nvPr userDrawn="1"/>
        </p:nvSpPr>
        <p:spPr>
          <a:xfrm>
            <a:off x="6394450" y="0"/>
            <a:ext cx="15392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666C8650-8C82-4FB0-9266-0148B376A8CE}" type="datetime1">
              <a:rPr lang="en-US" noProof="0" smtClean="0"/>
              <a:t>10/7/2021</a:t>
            </a:fld>
            <a:endParaRPr lang="en-US"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r>
              <a:rPr lang="en-US" noProof="0" dirty="0"/>
              <a:t>Footer</a:t>
            </a:r>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0" name="Picture Placeholder 9">
            <a:extLst>
              <a:ext uri="{FF2B5EF4-FFF2-40B4-BE49-F238E27FC236}">
                <a16:creationId xmlns:a16="http://schemas.microsoft.com/office/drawing/2014/main" id="{86028FDE-6655-4B55-B3B4-5B366034E8A8}"/>
              </a:ext>
            </a:extLst>
          </p:cNvPr>
          <p:cNvSpPr>
            <a:spLocks noGrp="1"/>
          </p:cNvSpPr>
          <p:nvPr>
            <p:ph type="pic" sz="quarter" idx="13"/>
          </p:nvPr>
        </p:nvSpPr>
        <p:spPr>
          <a:xfrm>
            <a:off x="0" y="0"/>
            <a:ext cx="6311900" cy="6858000"/>
          </a:xfrm>
        </p:spPr>
        <p:txBody>
          <a:bodyPr/>
          <a:lstStyle/>
          <a:p>
            <a:r>
              <a:rPr lang="en-US" noProof="0"/>
              <a:t>Click icon to add picture</a:t>
            </a:r>
            <a:endParaRPr lang="en-US" noProof="0" dirty="0"/>
          </a:p>
        </p:txBody>
      </p:sp>
      <p:sp>
        <p:nvSpPr>
          <p:cNvPr id="2" name="Title 1"/>
          <p:cNvSpPr>
            <a:spLocks noGrp="1"/>
          </p:cNvSpPr>
          <p:nvPr>
            <p:ph type="ctrTitle"/>
          </p:nvPr>
        </p:nvSpPr>
        <p:spPr>
          <a:xfrm>
            <a:off x="6629400" y="758952"/>
            <a:ext cx="4526280" cy="3227514"/>
          </a:xfrm>
        </p:spPr>
        <p:txBody>
          <a:bodyPr anchor="b">
            <a:normAutofit/>
          </a:bodyPr>
          <a:lstStyle>
            <a:lvl1pPr algn="l">
              <a:lnSpc>
                <a:spcPct val="90000"/>
              </a:lnSpc>
              <a:defRPr sz="6000" b="1" spc="-50" baseline="0">
                <a:solidFill>
                  <a:schemeClr val="accent1"/>
                </a:solidFill>
                <a:latin typeface="+mn-lt"/>
              </a:defRPr>
            </a:lvl1pPr>
          </a:lstStyle>
          <a:p>
            <a:r>
              <a:rPr lang="en-US" noProof="0"/>
              <a:t>Click to edit Master title style</a:t>
            </a:r>
          </a:p>
        </p:txBody>
      </p:sp>
      <p:sp>
        <p:nvSpPr>
          <p:cNvPr id="3" name="Subtitle 2"/>
          <p:cNvSpPr>
            <a:spLocks noGrp="1"/>
          </p:cNvSpPr>
          <p:nvPr>
            <p:ph type="subTitle" idx="1"/>
          </p:nvPr>
        </p:nvSpPr>
        <p:spPr>
          <a:xfrm>
            <a:off x="6632171" y="4508500"/>
            <a:ext cx="4526280" cy="1279652"/>
          </a:xfrm>
        </p:spPr>
        <p:txBody>
          <a:bodyPr lIns="91440" rIns="91440">
            <a:normAutofit/>
          </a:bodyPr>
          <a:lstStyle>
            <a:lvl1pPr marL="0" indent="0" algn="l">
              <a:buNone/>
              <a:defRPr sz="2400" cap="all" spc="200" baseline="0">
                <a:solidFill>
                  <a:schemeClr val="tx1">
                    <a:lumMod val="75000"/>
                    <a:lumOff val="25000"/>
                  </a:schemeClr>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11" name="Rectangle 10">
            <a:extLst>
              <a:ext uri="{FF2B5EF4-FFF2-40B4-BE49-F238E27FC236}">
                <a16:creationId xmlns:a16="http://schemas.microsoft.com/office/drawing/2014/main" id="{6D3E1BBA-670B-4CAE-B839-50ADB23DDBC6}"/>
              </a:ext>
            </a:extLst>
          </p:cNvPr>
          <p:cNvSpPr/>
          <p:nvPr userDrawn="1"/>
        </p:nvSpPr>
        <p:spPr>
          <a:xfrm>
            <a:off x="6311900" y="0"/>
            <a:ext cx="1539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66393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346200"/>
            <a:ext cx="2448033" cy="4530725"/>
          </a:xfrm>
        </p:spPr>
        <p:txBody>
          <a:bodyPr vert="eaVert"/>
          <a:lstStyle/>
          <a:p>
            <a:r>
              <a:rPr lang="en-US" noProof="0"/>
              <a:t>Click to edit Master title style</a:t>
            </a:r>
          </a:p>
        </p:txBody>
      </p:sp>
      <p:sp>
        <p:nvSpPr>
          <p:cNvPr id="3" name="Vertical Text Placeholder 2"/>
          <p:cNvSpPr>
            <a:spLocks noGrp="1"/>
          </p:cNvSpPr>
          <p:nvPr>
            <p:ph type="body" orient="vert" idx="1"/>
          </p:nvPr>
        </p:nvSpPr>
        <p:spPr>
          <a:xfrm>
            <a:off x="1092200" y="1346200"/>
            <a:ext cx="7480300" cy="4530723"/>
          </a:xfrm>
        </p:spPr>
        <p:txBody>
          <a:bodyPr vert="eaVert" lIns="45720" tIns="0" rIns="45720" bIns="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5D576BB9-001A-4B59-8C51-603E71AE3226}" type="datetime1">
              <a:rPr lang="en-US" noProof="0" smtClean="0"/>
              <a:t>10/7/2021</a:t>
            </a:fld>
            <a:endParaRPr lang="en-US" noProof="0"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r>
              <a:rPr lang="en-US" noProof="0" dirty="0"/>
              <a:t>Footer</a:t>
            </a:r>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4" name="Rectangle 13">
            <a:extLst>
              <a:ext uri="{FF2B5EF4-FFF2-40B4-BE49-F238E27FC236}">
                <a16:creationId xmlns:a16="http://schemas.microsoft.com/office/drawing/2014/main" id="{6B443CC6-CDCA-4595-ADAE-DCB961FF1A8E}"/>
              </a:ext>
            </a:extLst>
          </p:cNvPr>
          <p:cNvSpPr/>
          <p:nvPr userDrawn="1"/>
        </p:nvSpPr>
        <p:spPr>
          <a:xfrm rot="16200000">
            <a:off x="8871481" y="-146580"/>
            <a:ext cx="1036320" cy="1329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40687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529DE01-3159-42E8-9946-B3F7564EBC72}" type="datetime1">
              <a:rPr lang="en-US" smtClean="0"/>
              <a:t>10/7/2021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r>
              <a:rPr lang="en-US" dirty="0"/>
              <a:t>Footer</a:t>
            </a:r>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18278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15" name="Parallélogramme 14">
            <a:extLst>
              <a:ext uri="{FF2B5EF4-FFF2-40B4-BE49-F238E27FC236}">
                <a16:creationId xmlns:a16="http://schemas.microsoft.com/office/drawing/2014/main" id="{98B82A56-7790-48EC-983D-AB8F703699B2}"/>
              </a:ext>
            </a:extLst>
          </p:cNvPr>
          <p:cNvSpPr/>
          <p:nvPr userDrawn="1"/>
        </p:nvSpPr>
        <p:spPr>
          <a:xfrm>
            <a:off x="7972121"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lvl1pPr>
              <a:defRPr>
                <a:solidFill>
                  <a:schemeClr val="tx1">
                    <a:lumMod val="75000"/>
                    <a:lumOff val="25000"/>
                  </a:schemeClr>
                </a:solidFill>
              </a:defRPr>
            </a:lvl1pPr>
          </a:lstStyle>
          <a:p>
            <a:fld id="{1A1FC6A6-F894-471F-8AA4-AE4112290279}" type="datetime1">
              <a:rPr lang="en-US" noProof="0" smtClean="0"/>
              <a:t>10/7/2021</a:t>
            </a:fld>
            <a:endParaRPr lang="en-US" noProof="0"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lvl1pPr>
              <a:defRPr>
                <a:solidFill>
                  <a:schemeClr val="tx1">
                    <a:lumMod val="75000"/>
                    <a:lumOff val="25000"/>
                  </a:schemeClr>
                </a:solidFill>
              </a:defRPr>
            </a:lvl1pPr>
          </a:lstStyle>
          <a:p>
            <a:r>
              <a:rPr lang="en-US" noProof="0" dirty="0"/>
              <a:t>Footer</a:t>
            </a:r>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2" name="Picture Placeholder 9">
            <a:extLst>
              <a:ext uri="{FF2B5EF4-FFF2-40B4-BE49-F238E27FC236}">
                <a16:creationId xmlns:a16="http://schemas.microsoft.com/office/drawing/2014/main" id="{E76B772A-7600-4ECE-B5A2-34827D4C7103}"/>
              </a:ext>
            </a:extLst>
          </p:cNvPr>
          <p:cNvSpPr>
            <a:spLocks noGrp="1"/>
          </p:cNvSpPr>
          <p:nvPr>
            <p:ph type="pic" sz="quarter" idx="13"/>
          </p:nvPr>
        </p:nvSpPr>
        <p:spPr>
          <a:xfrm>
            <a:off x="0" y="0"/>
            <a:ext cx="6311900" cy="6858000"/>
          </a:xfrm>
        </p:spPr>
        <p:txBody>
          <a:bodyPr/>
          <a:lstStyle/>
          <a:p>
            <a:r>
              <a:rPr lang="en-US" noProof="0"/>
              <a:t>Click icon to add picture</a:t>
            </a:r>
            <a:endParaRPr lang="en-US" noProof="0" dirty="0"/>
          </a:p>
        </p:txBody>
      </p:sp>
      <p:sp>
        <p:nvSpPr>
          <p:cNvPr id="13" name="Rectangle 12">
            <a:extLst>
              <a:ext uri="{FF2B5EF4-FFF2-40B4-BE49-F238E27FC236}">
                <a16:creationId xmlns:a16="http://schemas.microsoft.com/office/drawing/2014/main" id="{33820398-8D1F-4543-ABA0-7A67C38769B3}"/>
              </a:ext>
            </a:extLst>
          </p:cNvPr>
          <p:cNvSpPr/>
          <p:nvPr userDrawn="1"/>
        </p:nvSpPr>
        <p:spPr>
          <a:xfrm>
            <a:off x="2451099" y="3568700"/>
            <a:ext cx="8721725" cy="2308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400" noProof="0" dirty="0"/>
          </a:p>
        </p:txBody>
      </p:sp>
      <p:sp>
        <p:nvSpPr>
          <p:cNvPr id="2" name="Title 1"/>
          <p:cNvSpPr>
            <a:spLocks noGrp="1"/>
          </p:cNvSpPr>
          <p:nvPr>
            <p:ph type="title"/>
          </p:nvPr>
        </p:nvSpPr>
        <p:spPr>
          <a:xfrm>
            <a:off x="2641599" y="3746500"/>
            <a:ext cx="8331202" cy="1308100"/>
          </a:xfrm>
        </p:spPr>
        <p:txBody>
          <a:bodyPr anchor="b" anchorCtr="0">
            <a:noAutofit/>
          </a:bodyPr>
          <a:lstStyle>
            <a:lvl1pPr>
              <a:lnSpc>
                <a:spcPct val="90000"/>
              </a:lnSpc>
              <a:defRPr sz="4800" b="1">
                <a:solidFill>
                  <a:schemeClr val="bg1"/>
                </a:solidFill>
                <a:latin typeface="+mn-lt"/>
              </a:defRPr>
            </a:lvl1pPr>
          </a:lstStyle>
          <a:p>
            <a:r>
              <a:rPr lang="en-US" noProof="0"/>
              <a:t>Click to edit Master title style</a:t>
            </a:r>
          </a:p>
        </p:txBody>
      </p:sp>
      <p:sp>
        <p:nvSpPr>
          <p:cNvPr id="3" name="Text Placeholder 2"/>
          <p:cNvSpPr>
            <a:spLocks noGrp="1"/>
          </p:cNvSpPr>
          <p:nvPr>
            <p:ph type="body" idx="1"/>
          </p:nvPr>
        </p:nvSpPr>
        <p:spPr>
          <a:xfrm>
            <a:off x="2641600" y="5219700"/>
            <a:ext cx="8331201" cy="586740"/>
          </a:xfrm>
        </p:spPr>
        <p:txBody>
          <a:bodyPr lIns="91440" rIns="91440" anchor="t" anchorCtr="0">
            <a:normAutofit/>
          </a:bodyPr>
          <a:lstStyle>
            <a:lvl1pPr marL="0" indent="0">
              <a:buNone/>
              <a:defRPr sz="2400" cap="all" spc="200" baseline="0">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14" name="Rectangle 13">
            <a:extLst>
              <a:ext uri="{FF2B5EF4-FFF2-40B4-BE49-F238E27FC236}">
                <a16:creationId xmlns:a16="http://schemas.microsoft.com/office/drawing/2014/main" id="{45757C57-BBBA-44C6-9A4D-12F5D1E400AA}"/>
              </a:ext>
            </a:extLst>
          </p:cNvPr>
          <p:cNvSpPr/>
          <p:nvPr userDrawn="1"/>
        </p:nvSpPr>
        <p:spPr>
          <a:xfrm>
            <a:off x="3752850" y="3469101"/>
            <a:ext cx="511810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596984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lvl1pPr>
              <a:defRPr>
                <a:solidFill>
                  <a:schemeClr val="tx1">
                    <a:lumMod val="75000"/>
                    <a:lumOff val="25000"/>
                  </a:schemeClr>
                </a:solidFill>
              </a:defRPr>
            </a:lvl1pPr>
          </a:lstStyle>
          <a:p>
            <a:fld id="{503D98FD-B63D-46E0-B974-EC5BBAC02E27}" type="datetime1">
              <a:rPr lang="en-US" noProof="0" smtClean="0"/>
              <a:t>10/7/2021</a:t>
            </a:fld>
            <a:endParaRPr lang="en-US" noProof="0"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lvl1pPr>
              <a:defRPr>
                <a:solidFill>
                  <a:schemeClr val="tx1">
                    <a:lumMod val="75000"/>
                    <a:lumOff val="25000"/>
                  </a:schemeClr>
                </a:solidFill>
              </a:defRPr>
            </a:lvl1pPr>
          </a:lstStyle>
          <a:p>
            <a:r>
              <a:rPr lang="en-US" noProof="0" dirty="0"/>
              <a:t>Footer</a:t>
            </a:r>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2" name="Picture Placeholder 9">
            <a:extLst>
              <a:ext uri="{FF2B5EF4-FFF2-40B4-BE49-F238E27FC236}">
                <a16:creationId xmlns:a16="http://schemas.microsoft.com/office/drawing/2014/main" id="{E76B772A-7600-4ECE-B5A2-34827D4C7103}"/>
              </a:ext>
            </a:extLst>
          </p:cNvPr>
          <p:cNvSpPr>
            <a:spLocks noGrp="1"/>
          </p:cNvSpPr>
          <p:nvPr>
            <p:ph type="pic" sz="quarter" idx="13"/>
          </p:nvPr>
        </p:nvSpPr>
        <p:spPr>
          <a:xfrm>
            <a:off x="0" y="0"/>
            <a:ext cx="12192000" cy="6858000"/>
          </a:xfrm>
        </p:spPr>
        <p:txBody>
          <a:bodyPr/>
          <a:lstStyle/>
          <a:p>
            <a:r>
              <a:rPr lang="en-US" noProof="0"/>
              <a:t>Click icon to add picture</a:t>
            </a:r>
            <a:endParaRPr lang="en-US" noProof="0" dirty="0"/>
          </a:p>
        </p:txBody>
      </p:sp>
      <p:sp>
        <p:nvSpPr>
          <p:cNvPr id="13" name="Rectangle 12">
            <a:extLst>
              <a:ext uri="{FF2B5EF4-FFF2-40B4-BE49-F238E27FC236}">
                <a16:creationId xmlns:a16="http://schemas.microsoft.com/office/drawing/2014/main" id="{33820398-8D1F-4543-ABA0-7A67C38769B3}"/>
              </a:ext>
            </a:extLst>
          </p:cNvPr>
          <p:cNvSpPr/>
          <p:nvPr userDrawn="1"/>
        </p:nvSpPr>
        <p:spPr>
          <a:xfrm>
            <a:off x="1735138" y="3568700"/>
            <a:ext cx="8721725" cy="2308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400" noProof="0" dirty="0"/>
          </a:p>
        </p:txBody>
      </p:sp>
      <p:sp>
        <p:nvSpPr>
          <p:cNvPr id="2" name="Title 1"/>
          <p:cNvSpPr>
            <a:spLocks noGrp="1"/>
          </p:cNvSpPr>
          <p:nvPr>
            <p:ph type="title"/>
          </p:nvPr>
        </p:nvSpPr>
        <p:spPr>
          <a:xfrm>
            <a:off x="1930399" y="3746500"/>
            <a:ext cx="8331202" cy="1308100"/>
          </a:xfrm>
        </p:spPr>
        <p:txBody>
          <a:bodyPr anchor="b" anchorCtr="0">
            <a:noAutofit/>
          </a:bodyPr>
          <a:lstStyle>
            <a:lvl1pPr algn="ctr">
              <a:lnSpc>
                <a:spcPct val="90000"/>
              </a:lnSpc>
              <a:defRPr sz="4800" b="1">
                <a:solidFill>
                  <a:schemeClr val="bg1"/>
                </a:solidFill>
                <a:latin typeface="+mn-lt"/>
              </a:defRPr>
            </a:lvl1pPr>
          </a:lstStyle>
          <a:p>
            <a:r>
              <a:rPr lang="en-US" noProof="0"/>
              <a:t>Click to edit Master title style</a:t>
            </a:r>
          </a:p>
        </p:txBody>
      </p:sp>
      <p:sp>
        <p:nvSpPr>
          <p:cNvPr id="3" name="Text Placeholder 2"/>
          <p:cNvSpPr>
            <a:spLocks noGrp="1"/>
          </p:cNvSpPr>
          <p:nvPr>
            <p:ph type="body" idx="1"/>
          </p:nvPr>
        </p:nvSpPr>
        <p:spPr>
          <a:xfrm>
            <a:off x="1930400" y="5219700"/>
            <a:ext cx="8331201" cy="586740"/>
          </a:xfrm>
        </p:spPr>
        <p:txBody>
          <a:bodyPr lIns="91440" rIns="91440" anchor="t" anchorCtr="0">
            <a:normAutofit/>
          </a:bodyPr>
          <a:lstStyle>
            <a:lvl1pPr marL="0" indent="0" algn="ctr">
              <a:buNone/>
              <a:defRPr sz="2400" cap="all" spc="200" baseline="0">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14" name="Rectangle 13">
            <a:extLst>
              <a:ext uri="{FF2B5EF4-FFF2-40B4-BE49-F238E27FC236}">
                <a16:creationId xmlns:a16="http://schemas.microsoft.com/office/drawing/2014/main" id="{45757C57-BBBA-44C6-9A4D-12F5D1E400AA}"/>
              </a:ext>
            </a:extLst>
          </p:cNvPr>
          <p:cNvSpPr/>
          <p:nvPr userDrawn="1"/>
        </p:nvSpPr>
        <p:spPr>
          <a:xfrm>
            <a:off x="3536950" y="3469101"/>
            <a:ext cx="511810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766489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7E74ECCD-A9BB-4C40-8999-9FDE0B2AF02D}" type="datetime1">
              <a:rPr lang="en-US" smtClean="0"/>
              <a:t>10/7/2021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r>
              <a:rPr lang="en-US" dirty="0"/>
              <a:t>Footer</a:t>
            </a:r>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87972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Autofit/>
          </a:bodyPr>
          <a:lstStyle>
            <a:lvl1pPr marL="0" indent="0" algn="l">
              <a:buNone/>
              <a:defRPr sz="24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86731"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Autofit/>
          </a:bodyPr>
          <a:lstStyle>
            <a:lvl1pPr marL="0" indent="0">
              <a:buNone/>
              <a:defRPr sz="24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395"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B9A11315-80A2-4A6F-99BC-2337EDBA509A}" type="datetime1">
              <a:rPr lang="en-US" smtClean="0"/>
              <a:t>10/7/2021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r>
              <a:rPr lang="en-US" dirty="0"/>
              <a:t>Footer</a:t>
            </a:r>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9594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5323FCEE-D38D-4315-8661-B8B16CE6B114}" type="datetime1">
              <a:rPr lang="en-US" smtClean="0"/>
              <a:t>10/7/2021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r>
              <a:rPr lang="en-US" dirty="0"/>
              <a:t>Footer</a:t>
            </a:r>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80013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Parallélogramme 14">
            <a:extLst>
              <a:ext uri="{FF2B5EF4-FFF2-40B4-BE49-F238E27FC236}">
                <a16:creationId xmlns:a16="http://schemas.microsoft.com/office/drawing/2014/main" id="{AF082EE3-41AA-4817-A1CC-C33DDB8F675F}"/>
              </a:ext>
            </a:extLst>
          </p:cNvPr>
          <p:cNvSpPr/>
          <p:nvPr userDrawn="1"/>
        </p:nvSpPr>
        <p:spPr>
          <a:xfrm>
            <a:off x="46672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lvl1pPr>
              <a:defRPr>
                <a:solidFill>
                  <a:schemeClr val="tx1">
                    <a:lumMod val="75000"/>
                    <a:lumOff val="25000"/>
                  </a:schemeClr>
                </a:solidFill>
              </a:defRPr>
            </a:lvl1pPr>
          </a:lstStyle>
          <a:p>
            <a:fld id="{27909053-E1DD-4959-BC7A-C98D3D2614DC}" type="datetime1">
              <a:rPr lang="en-US" noProof="0" smtClean="0"/>
              <a:t>10/7/2021</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lvl1pPr>
              <a:defRPr>
                <a:solidFill>
                  <a:schemeClr val="tx1">
                    <a:lumMod val="75000"/>
                    <a:lumOff val="25000"/>
                  </a:schemeClr>
                </a:solidFill>
              </a:defRPr>
            </a:lvl1pPr>
          </a:lstStyle>
          <a:p>
            <a:r>
              <a:rPr lang="en-US" noProof="0" dirty="0"/>
              <a:t>Footer</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Tree>
    <p:extLst>
      <p:ext uri="{BB962C8B-B14F-4D97-AF65-F5344CB8AC3E}">
        <p14:creationId xmlns:p14="http://schemas.microsoft.com/office/powerpoint/2010/main" val="3010507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Parallélogramme 14">
            <a:extLst>
              <a:ext uri="{FF2B5EF4-FFF2-40B4-BE49-F238E27FC236}">
                <a16:creationId xmlns:a16="http://schemas.microsoft.com/office/drawing/2014/main" id="{D20796F3-5674-4AF5-9623-575731F82E52}"/>
              </a:ext>
            </a:extLst>
          </p:cNvPr>
          <p:cNvSpPr/>
          <p:nvPr userDrawn="1"/>
        </p:nvSpPr>
        <p:spPr>
          <a:xfrm>
            <a:off x="46672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noProof="0"/>
              <a:t>Click to edit Master title style</a:t>
            </a:r>
          </a:p>
        </p:txBody>
      </p:sp>
      <p:sp>
        <p:nvSpPr>
          <p:cNvPr id="3" name="Text Placeholder 2"/>
          <p:cNvSpPr>
            <a:spLocks noGrp="1"/>
          </p:cNvSpPr>
          <p:nvPr>
            <p:ph type="body" idx="1"/>
          </p:nvPr>
        </p:nvSpPr>
        <p:spPr>
          <a:xfrm>
            <a:off x="1216548" y="2108201"/>
            <a:ext cx="10058400" cy="3760891"/>
          </a:xfrm>
          <a:prstGeom prst="rect">
            <a:avLst/>
          </a:prstGeom>
        </p:spPr>
        <p:txBody>
          <a:bodyPr vert="horz" lIns="0" tIns="45720" rIns="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6834126" y="6446838"/>
            <a:ext cx="258485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010F8E8D-DF54-49BE-BDBC-401B280C4E3C}" type="datetime1">
              <a:rPr lang="en-US" noProof="0" smtClean="0"/>
              <a:t>10/7/2021</a:t>
            </a:fld>
            <a:endParaRPr lang="en-US" noProof="0" dirty="0"/>
          </a:p>
        </p:txBody>
      </p:sp>
      <p:sp>
        <p:nvSpPr>
          <p:cNvPr id="5" name="Footer Placeholder 4"/>
          <p:cNvSpPr>
            <a:spLocks noGrp="1"/>
          </p:cNvSpPr>
          <p:nvPr>
            <p:ph type="ftr" sz="quarter" idx="3"/>
          </p:nvPr>
        </p:nvSpPr>
        <p:spPr>
          <a:xfrm>
            <a:off x="1097279" y="6446838"/>
            <a:ext cx="4846321" cy="365125"/>
          </a:xfrm>
          <a:prstGeom prst="rect">
            <a:avLst/>
          </a:prstGeom>
        </p:spPr>
        <p:txBody>
          <a:bodyPr vert="horz" lIns="91440" tIns="45720" rIns="91440" bIns="45720" rtlCol="0" anchor="ctr"/>
          <a:lstStyle>
            <a:lvl1pPr algn="l">
              <a:defRPr sz="900" cap="all" baseline="0">
                <a:solidFill>
                  <a:schemeClr val="tx1">
                    <a:lumMod val="75000"/>
                    <a:lumOff val="25000"/>
                  </a:schemeClr>
                </a:solidFill>
              </a:defRPr>
            </a:lvl1pPr>
          </a:lstStyle>
          <a:p>
            <a:r>
              <a:rPr lang="en-US" noProof="0" dirty="0"/>
              <a:t>Footer</a:t>
            </a:r>
          </a:p>
        </p:txBody>
      </p:sp>
      <p:sp>
        <p:nvSpPr>
          <p:cNvPr id="6" name="Slide Number Placeholder 5"/>
          <p:cNvSpPr>
            <a:spLocks noGrp="1"/>
          </p:cNvSpPr>
          <p:nvPr>
            <p:ph type="sldNum" sz="quarter" idx="4"/>
          </p:nvPr>
        </p:nvSpPr>
        <p:spPr>
          <a:xfrm>
            <a:off x="10375670" y="6446838"/>
            <a:ext cx="780010" cy="365125"/>
          </a:xfrm>
          <a:prstGeom prst="rect">
            <a:avLst/>
          </a:prstGeom>
        </p:spPr>
        <p:txBody>
          <a:bodyPr vert="horz" lIns="91440" tIns="45720" rIns="91440" bIns="45720" rtlCol="0" anchor="ctr"/>
          <a:lstStyle>
            <a:lvl1pPr algn="r">
              <a:defRPr sz="1050">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8" name="Rectangle 7">
            <a:extLst>
              <a:ext uri="{FF2B5EF4-FFF2-40B4-BE49-F238E27FC236}">
                <a16:creationId xmlns:a16="http://schemas.microsoft.com/office/drawing/2014/main" id="{0F25E55C-1C16-46C6-B789-A4B2BCEF8F86}"/>
              </a:ext>
            </a:extLst>
          </p:cNvPr>
          <p:cNvSpPr/>
          <p:nvPr userDrawn="1"/>
        </p:nvSpPr>
        <p:spPr>
          <a:xfrm>
            <a:off x="0" y="1011981"/>
            <a:ext cx="103632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690285712"/>
      </p:ext>
    </p:extLst>
  </p:cSld>
  <p:clrMap bg1="lt1" tx1="dk1" bg2="lt2" tx2="dk2" accent1="accent1" accent2="accent2" accent3="accent3" accent4="accent4" accent5="accent5" accent6="accent6" hlink="hlink" folHlink="folHlink"/>
  <p:sldLayoutIdLst>
    <p:sldLayoutId id="2147483706" r:id="rId1"/>
    <p:sldLayoutId id="2147483718" r:id="rId2"/>
    <p:sldLayoutId id="2147483707" r:id="rId3"/>
    <p:sldLayoutId id="2147483708" r:id="rId4"/>
    <p:sldLayoutId id="2147483719" r:id="rId5"/>
    <p:sldLayoutId id="2147483709" r:id="rId6"/>
    <p:sldLayoutId id="2147483716" r:id="rId7"/>
    <p:sldLayoutId id="2147483710" r:id="rId8"/>
    <p:sldLayoutId id="2147483711" r:id="rId9"/>
    <p:sldLayoutId id="2147483712" r:id="rId10"/>
    <p:sldLayoutId id="2147483727" r:id="rId11"/>
    <p:sldLayoutId id="2147483720" r:id="rId12"/>
    <p:sldLayoutId id="2147483721" r:id="rId13"/>
    <p:sldLayoutId id="2147483725" r:id="rId14"/>
    <p:sldLayoutId id="2147483726" r:id="rId15"/>
    <p:sldLayoutId id="2147483722" r:id="rId16"/>
    <p:sldLayoutId id="2147483723" r:id="rId17"/>
    <p:sldLayoutId id="2147483715" r:id="rId18"/>
    <p:sldLayoutId id="2147483713" r:id="rId19"/>
    <p:sldLayoutId id="2147483714" r:id="rId20"/>
  </p:sldLayoutIdLst>
  <p:hf sldNum="0" hdr="0" ftr="0" dt="0"/>
  <p:txStyles>
    <p:titleStyle>
      <a:lvl1pPr algn="l" defTabSz="914400" rtl="0" eaLnBrk="1" latinLnBrk="0" hangingPunct="1">
        <a:lnSpc>
          <a:spcPct val="90000"/>
        </a:lnSpc>
        <a:spcBef>
          <a:spcPct val="0"/>
        </a:spcBef>
        <a:buNone/>
        <a:defRPr sz="4800" b="1" kern="1200" spc="-50" baseline="0">
          <a:solidFill>
            <a:schemeClr val="tx1">
              <a:lumMod val="75000"/>
              <a:lumOff val="25000"/>
            </a:schemeClr>
          </a:solidFill>
          <a:latin typeface="+mn-lt"/>
          <a:ea typeface="+mj-ea"/>
          <a:cs typeface="+mj-cs"/>
        </a:defRPr>
      </a:lvl1pPr>
    </p:titleStyle>
    <p:bodyStyle>
      <a:lvl1pPr marL="266700" indent="-266700" algn="l" defTabSz="914400" rtl="0" eaLnBrk="1" latinLnBrk="0" hangingPunct="1">
        <a:lnSpc>
          <a:spcPct val="100000"/>
        </a:lnSpc>
        <a:spcBef>
          <a:spcPts val="1200"/>
        </a:spcBef>
        <a:spcAft>
          <a:spcPts val="200"/>
        </a:spcAft>
        <a:buClr>
          <a:schemeClr val="accent1"/>
        </a:buClr>
        <a:buSzPct val="100000"/>
        <a:buFont typeface="Wingdings" panose="05000000000000000000" pitchFamily="2" charset="2"/>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
          <a:schemeClr val="accent1"/>
        </a:buClr>
        <a:buFont typeface="Wingdings" panose="05000000000000000000" pitchFamily="2" charset="2"/>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userDrawn="1">
          <p15:clr>
            <a:srgbClr val="F26B43"/>
          </p15:clr>
        </p15:guide>
        <p15:guide id="2" pos="688" userDrawn="1">
          <p15:clr>
            <a:srgbClr val="F26B43"/>
          </p15:clr>
        </p15:guide>
        <p15:guide id="3" pos="7038" userDrawn="1">
          <p15:clr>
            <a:srgbClr val="F26B43"/>
          </p15:clr>
        </p15:guide>
        <p15:guide id="4" orient="horz" pos="3702" userDrawn="1">
          <p15:clr>
            <a:srgbClr val="F26B43"/>
          </p15:clr>
        </p15:guide>
        <p15:guide id="5" orient="horz" pos="406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m1VQpIahGBc"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2.jfif"/></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ahdEKgOGIp0"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hyperlink" Target="https://www.youtube.com/watch?v=jwUGAgiWaXI"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youtube.com/watch?v=z6IUiamE3-U&amp;t=574s" TargetMode="External"/><Relationship Id="rId13" Type="http://schemas.openxmlformats.org/officeDocument/2006/relationships/hyperlink" Target="https://www.youtube.com/watch?v=z6IUiamE3-U&amp;t=1189s" TargetMode="External"/><Relationship Id="rId3" Type="http://schemas.openxmlformats.org/officeDocument/2006/relationships/image" Target="../media/image4.bin"/><Relationship Id="rId7" Type="http://schemas.openxmlformats.org/officeDocument/2006/relationships/hyperlink" Target="https://www.youtube.com/watch?v=z6IUiamE3-U&amp;t=275s" TargetMode="External"/><Relationship Id="rId12" Type="http://schemas.openxmlformats.org/officeDocument/2006/relationships/hyperlink" Target="https://www.youtube.com/watch?v=z6IUiamE3-U&amp;t=982s" TargetMode="External"/><Relationship Id="rId17" Type="http://schemas.openxmlformats.org/officeDocument/2006/relationships/hyperlink" Target="https://www.youtube.com/watch?v=z6IUiamE3-U" TargetMode="External"/><Relationship Id="rId2" Type="http://schemas.openxmlformats.org/officeDocument/2006/relationships/notesSlide" Target="../notesSlides/notesSlide5.xml"/><Relationship Id="rId16" Type="http://schemas.openxmlformats.org/officeDocument/2006/relationships/hyperlink" Target="https://www.youtube.com/watch?v=z6IUiamE3-U&amp;t=1340s" TargetMode="External"/><Relationship Id="rId1" Type="http://schemas.openxmlformats.org/officeDocument/2006/relationships/slideLayout" Target="../slideLayouts/slideLayout14.xml"/><Relationship Id="rId6" Type="http://schemas.openxmlformats.org/officeDocument/2006/relationships/hyperlink" Target="https://www.youtube.com/watch?v=z6IUiamE3-U&amp;t=112s" TargetMode="External"/><Relationship Id="rId11" Type="http://schemas.openxmlformats.org/officeDocument/2006/relationships/hyperlink" Target="https://www.youtube.com/watch?v=z6IUiamE3-U&amp;t=807s" TargetMode="External"/><Relationship Id="rId5" Type="http://schemas.openxmlformats.org/officeDocument/2006/relationships/hyperlink" Target="https://www.youtube.com/watch?v=z6IUiamE3-U&amp;t=46s" TargetMode="External"/><Relationship Id="rId15" Type="http://schemas.openxmlformats.org/officeDocument/2006/relationships/hyperlink" Target="https://www.youtube.com/watch?v=z6IUiamE3-U&amp;t=1290s" TargetMode="External"/><Relationship Id="rId10" Type="http://schemas.openxmlformats.org/officeDocument/2006/relationships/hyperlink" Target="https://www.youtube.com/watch?v=z6IUiamE3-U&amp;t=693s" TargetMode="External"/><Relationship Id="rId4" Type="http://schemas.openxmlformats.org/officeDocument/2006/relationships/hyperlink" Target="https://www.youtube.com/watch?v=z6IUiamE3-U&amp;t=0s" TargetMode="External"/><Relationship Id="rId9" Type="http://schemas.openxmlformats.org/officeDocument/2006/relationships/hyperlink" Target="https://www.youtube.com/watch?v=z6IUiamE3-U&amp;t=655s" TargetMode="External"/><Relationship Id="rId14" Type="http://schemas.openxmlformats.org/officeDocument/2006/relationships/hyperlink" Target="https://www.youtube.com/watch?v=z6IUiamE3-U&amp;t=1253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jwUGAgiWaXI" TargetMode="External"/><Relationship Id="rId2" Type="http://schemas.openxmlformats.org/officeDocument/2006/relationships/hyperlink" Target="https://support.microsoft.com/en-us/office/chat-and-share-files-in-teams-d7978db0-33b5-4ad3-93ac-ef0bd3c2a670"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17FF9C-6A7E-4A79-81BB-438E8EA9676A}"/>
              </a:ext>
              <a:ext uri="{C183D7F6-B498-43B3-948B-1728B52AA6E4}">
                <adec:decorative xmlns:adec="http://schemas.microsoft.com/office/drawing/2017/decorative" val="0"/>
              </a:ext>
            </a:extLst>
          </p:cNvPr>
          <p:cNvSpPr>
            <a:spLocks noGrp="1"/>
          </p:cNvSpPr>
          <p:nvPr>
            <p:ph type="ctrTitle"/>
          </p:nvPr>
        </p:nvSpPr>
        <p:spPr>
          <a:xfrm>
            <a:off x="6834673" y="2220686"/>
            <a:ext cx="4735286" cy="1114570"/>
          </a:xfrm>
        </p:spPr>
        <p:txBody>
          <a:bodyPr>
            <a:normAutofit fontScale="90000"/>
          </a:bodyPr>
          <a:lstStyle/>
          <a:p>
            <a:pPr algn="ctr"/>
            <a:r>
              <a:rPr lang="en-US" sz="4000" dirty="0"/>
              <a:t> </a:t>
            </a:r>
            <a:br>
              <a:rPr lang="en-US" sz="4000" dirty="0"/>
            </a:br>
            <a:br>
              <a:rPr lang="en-US" sz="4000" dirty="0"/>
            </a:br>
            <a:r>
              <a:rPr lang="en-US" sz="8000" dirty="0"/>
              <a:t>MS Teams</a:t>
            </a:r>
          </a:p>
        </p:txBody>
      </p:sp>
      <p:pic>
        <p:nvPicPr>
          <p:cNvPr id="16" name="Picture Placeholder 15" descr="Icon&#10;&#10;Description automatically generated">
            <a:extLst>
              <a:ext uri="{FF2B5EF4-FFF2-40B4-BE49-F238E27FC236}">
                <a16:creationId xmlns:a16="http://schemas.microsoft.com/office/drawing/2014/main" id="{F5C3C7A2-1A2D-4A15-AE2C-EADFD6E4EE0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084" r="24084"/>
          <a:stretch>
            <a:fillRect/>
          </a:stretch>
        </p:blipFill>
        <p:spPr>
          <a:xfrm>
            <a:off x="-25409" y="-1"/>
            <a:ext cx="6415967" cy="6858001"/>
          </a:xfrm>
        </p:spPr>
      </p:pic>
    </p:spTree>
    <p:extLst>
      <p:ext uri="{BB962C8B-B14F-4D97-AF65-F5344CB8AC3E}">
        <p14:creationId xmlns:p14="http://schemas.microsoft.com/office/powerpoint/2010/main" val="4172296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1097BE-A044-49F5-B5CA-AE183B956585}"/>
              </a:ext>
            </a:extLst>
          </p:cNvPr>
          <p:cNvSpPr>
            <a:spLocks noGrp="1"/>
          </p:cNvSpPr>
          <p:nvPr>
            <p:ph type="title"/>
          </p:nvPr>
        </p:nvSpPr>
        <p:spPr>
          <a:xfrm>
            <a:off x="307910" y="1885125"/>
            <a:ext cx="4180114" cy="2093975"/>
          </a:xfrm>
        </p:spPr>
        <p:txBody>
          <a:bodyPr>
            <a:normAutofit/>
          </a:bodyPr>
          <a:lstStyle/>
          <a:p>
            <a:pPr algn="ctr"/>
            <a:r>
              <a:rPr lang="en-US" dirty="0"/>
              <a:t>About </a:t>
            </a:r>
            <a:br>
              <a:rPr lang="en-US" sz="4000" dirty="0"/>
            </a:br>
            <a:r>
              <a:rPr lang="en-US" sz="4000" dirty="0"/>
              <a:t>Microsoft Teams</a:t>
            </a:r>
          </a:p>
        </p:txBody>
      </p:sp>
      <p:sp>
        <p:nvSpPr>
          <p:cNvPr id="8" name="Content Placeholder 7">
            <a:extLst>
              <a:ext uri="{FF2B5EF4-FFF2-40B4-BE49-F238E27FC236}">
                <a16:creationId xmlns:a16="http://schemas.microsoft.com/office/drawing/2014/main" id="{411E9392-71EA-4293-909F-1FE7DD38E31D}"/>
              </a:ext>
            </a:extLst>
          </p:cNvPr>
          <p:cNvSpPr>
            <a:spLocks noGrp="1"/>
          </p:cNvSpPr>
          <p:nvPr>
            <p:ph idx="1"/>
          </p:nvPr>
        </p:nvSpPr>
        <p:spPr/>
        <p:txBody>
          <a:bodyPr>
            <a:normAutofit fontScale="92500" lnSpcReduction="10000"/>
          </a:bodyPr>
          <a:lstStyle/>
          <a:p>
            <a:r>
              <a:rPr lang="en-US" b="0" i="0" dirty="0">
                <a:solidFill>
                  <a:srgbClr val="171717"/>
                </a:solidFill>
                <a:effectLst/>
                <a:latin typeface="Segoe UI" panose="020B0502040204020203" pitchFamily="34" charset="0"/>
              </a:rPr>
              <a:t>Microsoft Teams is a:</a:t>
            </a:r>
          </a:p>
          <a:p>
            <a:pPr marL="625475" indent="-336550"/>
            <a:r>
              <a:rPr lang="en-US" b="0" i="0" dirty="0">
                <a:solidFill>
                  <a:srgbClr val="171717"/>
                </a:solidFill>
                <a:effectLst/>
                <a:latin typeface="Segoe UI" panose="020B0502040204020203" pitchFamily="34" charset="0"/>
              </a:rPr>
              <a:t>collaboration app that helps      staff stay organized and have conversations, from any device. </a:t>
            </a:r>
          </a:p>
          <a:p>
            <a:pPr marL="625475" indent="-336550"/>
            <a:r>
              <a:rPr lang="en-US" b="0" i="0" dirty="0">
                <a:solidFill>
                  <a:srgbClr val="171717"/>
                </a:solidFill>
                <a:effectLst/>
                <a:latin typeface="Segoe UI" panose="020B0502040204020203" pitchFamily="34" charset="0"/>
              </a:rPr>
              <a:t>It also </a:t>
            </a:r>
            <a:r>
              <a:rPr lang="en-US" dirty="0">
                <a:solidFill>
                  <a:srgbClr val="171717"/>
                </a:solidFill>
                <a:latin typeface="Segoe UI" panose="020B0502040204020203" pitchFamily="34" charset="0"/>
              </a:rPr>
              <a:t>enables users </a:t>
            </a:r>
            <a:r>
              <a:rPr lang="en-US" b="0" i="0" dirty="0">
                <a:solidFill>
                  <a:srgbClr val="171717"/>
                </a:solidFill>
                <a:effectLst/>
                <a:latin typeface="Segoe UI" panose="020B0502040204020203" pitchFamily="34" charset="0"/>
              </a:rPr>
              <a:t>to have instant conversations with staff or guests outside our organization. </a:t>
            </a:r>
          </a:p>
          <a:p>
            <a:pPr marL="625475" indent="-336550"/>
            <a:r>
              <a:rPr lang="en-US" b="0" i="0" dirty="0">
                <a:solidFill>
                  <a:srgbClr val="171717"/>
                </a:solidFill>
                <a:effectLst/>
                <a:latin typeface="Segoe UI" panose="020B0502040204020203" pitchFamily="34" charset="0"/>
              </a:rPr>
              <a:t>Make voice calls, host video meetings, and share files.</a:t>
            </a:r>
            <a:endParaRPr lang="en-US" dirty="0"/>
          </a:p>
        </p:txBody>
      </p:sp>
      <p:grpSp>
        <p:nvGrpSpPr>
          <p:cNvPr id="10" name="Group 9" descr="Info">
            <a:extLst>
              <a:ext uri="{FF2B5EF4-FFF2-40B4-BE49-F238E27FC236}">
                <a16:creationId xmlns:a16="http://schemas.microsoft.com/office/drawing/2014/main" id="{04EACC33-3BBF-4195-8927-841FEBB364AD}"/>
              </a:ext>
            </a:extLst>
          </p:cNvPr>
          <p:cNvGrpSpPr/>
          <p:nvPr/>
        </p:nvGrpSpPr>
        <p:grpSpPr>
          <a:xfrm>
            <a:off x="4637454" y="2530474"/>
            <a:ext cx="803276" cy="803276"/>
            <a:chOff x="4914764" y="3319462"/>
            <a:chExt cx="619125" cy="619125"/>
          </a:xfrm>
          <a:solidFill>
            <a:schemeClr val="bg1"/>
          </a:solidFill>
        </p:grpSpPr>
        <p:sp>
          <p:nvSpPr>
            <p:cNvPr id="11" name="Freeform: Shape 10">
              <a:extLst>
                <a:ext uri="{FF2B5EF4-FFF2-40B4-BE49-F238E27FC236}">
                  <a16:creationId xmlns:a16="http://schemas.microsoft.com/office/drawing/2014/main" id="{400D0FC6-FE6C-422D-87EC-3F2A40F92771}"/>
                </a:ext>
              </a:extLst>
            </p:cNvPr>
            <p:cNvSpPr/>
            <p:nvPr/>
          </p:nvSpPr>
          <p:spPr>
            <a:xfrm>
              <a:off x="4914764" y="3319462"/>
              <a:ext cx="619125" cy="619125"/>
            </a:xfrm>
            <a:custGeom>
              <a:avLst/>
              <a:gdLst>
                <a:gd name="connsiteX0" fmla="*/ 309563 w 619125"/>
                <a:gd name="connsiteY0" fmla="*/ 0 h 619125"/>
                <a:gd name="connsiteX1" fmla="*/ 0 w 619125"/>
                <a:gd name="connsiteY1" fmla="*/ 309563 h 619125"/>
                <a:gd name="connsiteX2" fmla="*/ 309563 w 619125"/>
                <a:gd name="connsiteY2" fmla="*/ 619125 h 619125"/>
                <a:gd name="connsiteX3" fmla="*/ 619125 w 619125"/>
                <a:gd name="connsiteY3" fmla="*/ 309563 h 619125"/>
                <a:gd name="connsiteX4" fmla="*/ 309563 w 619125"/>
                <a:gd name="connsiteY4" fmla="*/ 0 h 619125"/>
                <a:gd name="connsiteX5" fmla="*/ 309563 w 619125"/>
                <a:gd name="connsiteY5" fmla="*/ 581025 h 619125"/>
                <a:gd name="connsiteX6" fmla="*/ 38100 w 619125"/>
                <a:gd name="connsiteY6" fmla="*/ 309563 h 619125"/>
                <a:gd name="connsiteX7" fmla="*/ 309563 w 619125"/>
                <a:gd name="connsiteY7" fmla="*/ 38100 h 619125"/>
                <a:gd name="connsiteX8" fmla="*/ 581025 w 619125"/>
                <a:gd name="connsiteY8" fmla="*/ 309563 h 619125"/>
                <a:gd name="connsiteX9" fmla="*/ 309563 w 619125"/>
                <a:gd name="connsiteY9" fmla="*/ 581025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9125" h="619125">
                  <a:moveTo>
                    <a:pt x="309563" y="0"/>
                  </a:moveTo>
                  <a:cubicBezTo>
                    <a:pt x="138875" y="0"/>
                    <a:pt x="0" y="138865"/>
                    <a:pt x="0" y="309563"/>
                  </a:cubicBezTo>
                  <a:cubicBezTo>
                    <a:pt x="0" y="480260"/>
                    <a:pt x="138875" y="619125"/>
                    <a:pt x="309563" y="619125"/>
                  </a:cubicBezTo>
                  <a:cubicBezTo>
                    <a:pt x="480250" y="619125"/>
                    <a:pt x="619125" y="480260"/>
                    <a:pt x="619125" y="309563"/>
                  </a:cubicBezTo>
                  <a:cubicBezTo>
                    <a:pt x="619125" y="138865"/>
                    <a:pt x="480250" y="0"/>
                    <a:pt x="309563" y="0"/>
                  </a:cubicBezTo>
                  <a:close/>
                  <a:moveTo>
                    <a:pt x="309563" y="581025"/>
                  </a:moveTo>
                  <a:cubicBezTo>
                    <a:pt x="159877" y="581025"/>
                    <a:pt x="38100" y="459248"/>
                    <a:pt x="38100" y="309563"/>
                  </a:cubicBezTo>
                  <a:cubicBezTo>
                    <a:pt x="38100" y="159877"/>
                    <a:pt x="159877" y="38100"/>
                    <a:pt x="309563" y="38100"/>
                  </a:cubicBezTo>
                  <a:cubicBezTo>
                    <a:pt x="459248" y="38100"/>
                    <a:pt x="581025" y="159877"/>
                    <a:pt x="581025" y="309563"/>
                  </a:cubicBezTo>
                  <a:cubicBezTo>
                    <a:pt x="581025" y="459248"/>
                    <a:pt x="459248" y="581025"/>
                    <a:pt x="309563" y="581025"/>
                  </a:cubicBez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EADF13BE-BF58-43E3-9534-281EFDABF659}"/>
                </a:ext>
              </a:extLst>
            </p:cNvPr>
            <p:cNvSpPr/>
            <p:nvPr/>
          </p:nvSpPr>
          <p:spPr>
            <a:xfrm>
              <a:off x="5195751" y="3473729"/>
              <a:ext cx="57150" cy="57150"/>
            </a:xfrm>
            <a:custGeom>
              <a:avLst/>
              <a:gdLst>
                <a:gd name="connsiteX0" fmla="*/ 63722 w 57150"/>
                <a:gd name="connsiteY0" fmla="*/ 31861 h 57150"/>
                <a:gd name="connsiteX1" fmla="*/ 31861 w 57150"/>
                <a:gd name="connsiteY1" fmla="*/ 63722 h 57150"/>
                <a:gd name="connsiteX2" fmla="*/ 0 w 57150"/>
                <a:gd name="connsiteY2" fmla="*/ 31861 h 57150"/>
                <a:gd name="connsiteX3" fmla="*/ 31861 w 57150"/>
                <a:gd name="connsiteY3" fmla="*/ 0 h 57150"/>
                <a:gd name="connsiteX4" fmla="*/ 63722 w 57150"/>
                <a:gd name="connsiteY4" fmla="*/ 31861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63722" y="31861"/>
                  </a:moveTo>
                  <a:cubicBezTo>
                    <a:pt x="63722" y="49458"/>
                    <a:pt x="49458" y="63722"/>
                    <a:pt x="31861" y="63722"/>
                  </a:cubicBezTo>
                  <a:cubicBezTo>
                    <a:pt x="14265" y="63722"/>
                    <a:pt x="0" y="49458"/>
                    <a:pt x="0" y="31861"/>
                  </a:cubicBezTo>
                  <a:cubicBezTo>
                    <a:pt x="0" y="14265"/>
                    <a:pt x="14265" y="0"/>
                    <a:pt x="31861" y="0"/>
                  </a:cubicBezTo>
                  <a:cubicBezTo>
                    <a:pt x="49458" y="0"/>
                    <a:pt x="63722" y="14265"/>
                    <a:pt x="63722" y="31861"/>
                  </a:cubicBez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914EC720-9A79-4D18-8746-AE0BDD325E79}"/>
                </a:ext>
              </a:extLst>
            </p:cNvPr>
            <p:cNvSpPr/>
            <p:nvPr/>
          </p:nvSpPr>
          <p:spPr>
            <a:xfrm>
              <a:off x="5205276" y="3589420"/>
              <a:ext cx="38100" cy="200025"/>
            </a:xfrm>
            <a:custGeom>
              <a:avLst/>
              <a:gdLst>
                <a:gd name="connsiteX0" fmla="*/ 19050 w 38100"/>
                <a:gd name="connsiteY0" fmla="*/ 0 h 200025"/>
                <a:gd name="connsiteX1" fmla="*/ 0 w 38100"/>
                <a:gd name="connsiteY1" fmla="*/ 19050 h 200025"/>
                <a:gd name="connsiteX2" fmla="*/ 0 w 38100"/>
                <a:gd name="connsiteY2" fmla="*/ 180975 h 200025"/>
                <a:gd name="connsiteX3" fmla="*/ 19050 w 38100"/>
                <a:gd name="connsiteY3" fmla="*/ 200025 h 200025"/>
                <a:gd name="connsiteX4" fmla="*/ 38100 w 38100"/>
                <a:gd name="connsiteY4" fmla="*/ 180975 h 200025"/>
                <a:gd name="connsiteX5" fmla="*/ 38100 w 38100"/>
                <a:gd name="connsiteY5" fmla="*/ 19050 h 200025"/>
                <a:gd name="connsiteX6" fmla="*/ 19050 w 38100"/>
                <a:gd name="connsiteY6" fmla="*/ 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200025">
                  <a:moveTo>
                    <a:pt x="19050" y="0"/>
                  </a:moveTo>
                  <a:cubicBezTo>
                    <a:pt x="8534" y="0"/>
                    <a:pt x="0" y="8534"/>
                    <a:pt x="0" y="19050"/>
                  </a:cubicBezTo>
                  <a:lnTo>
                    <a:pt x="0" y="180975"/>
                  </a:lnTo>
                  <a:cubicBezTo>
                    <a:pt x="0" y="191491"/>
                    <a:pt x="8534" y="200025"/>
                    <a:pt x="19050" y="200025"/>
                  </a:cubicBezTo>
                  <a:cubicBezTo>
                    <a:pt x="29566" y="200025"/>
                    <a:pt x="38100" y="191491"/>
                    <a:pt x="38100" y="180975"/>
                  </a:cubicBezTo>
                  <a:lnTo>
                    <a:pt x="38100" y="19050"/>
                  </a:lnTo>
                  <a:cubicBezTo>
                    <a:pt x="38100" y="8525"/>
                    <a:pt x="29566" y="0"/>
                    <a:pt x="19050" y="0"/>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5670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0A5C30F-185D-413F-9005-B41DD0FA0924}"/>
              </a:ext>
            </a:extLst>
          </p:cNvPr>
          <p:cNvSpPr>
            <a:spLocks noGrp="1"/>
          </p:cNvSpPr>
          <p:nvPr>
            <p:ph type="title"/>
          </p:nvPr>
        </p:nvSpPr>
        <p:spPr/>
        <p:txBody>
          <a:bodyPr/>
          <a:lstStyle/>
          <a:p>
            <a:r>
              <a:rPr lang="en-US" dirty="0"/>
              <a:t>Key Features in MS Teams</a:t>
            </a:r>
          </a:p>
        </p:txBody>
      </p:sp>
      <p:sp>
        <p:nvSpPr>
          <p:cNvPr id="10" name="Content Placeholder 9">
            <a:extLst>
              <a:ext uri="{FF2B5EF4-FFF2-40B4-BE49-F238E27FC236}">
                <a16:creationId xmlns:a16="http://schemas.microsoft.com/office/drawing/2014/main" id="{40FC70B0-5D08-4BDC-852E-3FD7214DA9BD}"/>
              </a:ext>
            </a:extLst>
          </p:cNvPr>
          <p:cNvSpPr>
            <a:spLocks noGrp="1"/>
          </p:cNvSpPr>
          <p:nvPr>
            <p:ph idx="1"/>
          </p:nvPr>
        </p:nvSpPr>
        <p:spPr>
          <a:xfrm>
            <a:off x="5365102" y="723900"/>
            <a:ext cx="6398273" cy="5897880"/>
          </a:xfrm>
        </p:spPr>
        <p:txBody>
          <a:bodyPr numCol="2">
            <a:normAutofit/>
          </a:bodyPr>
          <a:lstStyle/>
          <a:p>
            <a:pPr fontAlgn="base">
              <a:buFont typeface="Arial" panose="020B0604020202020204" pitchFamily="34" charset="0"/>
              <a:buChar char="•"/>
            </a:pPr>
            <a:r>
              <a:rPr lang="en-US" sz="1400" b="1" i="0" dirty="0">
                <a:solidFill>
                  <a:srgbClr val="111111"/>
                </a:solidFill>
                <a:effectLst/>
                <a:latin typeface="inherit"/>
              </a:rPr>
              <a:t>Teams and channels. </a:t>
            </a:r>
            <a:r>
              <a:rPr lang="en-US" sz="1400" dirty="0">
                <a:solidFill>
                  <a:schemeClr val="tx1"/>
                </a:solidFill>
              </a:rPr>
              <a:t>Teams are made up of channels, which are conversation boards between teammates.</a:t>
            </a:r>
          </a:p>
          <a:p>
            <a:pPr fontAlgn="base">
              <a:buFont typeface="Arial" panose="020B0604020202020204" pitchFamily="34" charset="0"/>
              <a:buChar char="•"/>
            </a:pPr>
            <a:r>
              <a:rPr lang="en-US" sz="1400" b="1" i="0" dirty="0">
                <a:solidFill>
                  <a:srgbClr val="111111"/>
                </a:solidFill>
                <a:effectLst/>
                <a:latin typeface="inherit"/>
              </a:rPr>
              <a:t>Conversations within channels and teams. </a:t>
            </a:r>
            <a:r>
              <a:rPr lang="en-US" sz="1400" dirty="0">
                <a:solidFill>
                  <a:schemeClr val="tx1"/>
                </a:solidFill>
              </a:rPr>
              <a:t>All team members can view and add to different conversations in the General channel and can use an @ function to invite other members to different conversations, not unlike Slack.</a:t>
            </a:r>
          </a:p>
          <a:p>
            <a:pPr fontAlgn="base">
              <a:buFont typeface="Arial" panose="020B0604020202020204" pitchFamily="34" charset="0"/>
              <a:buChar char="•"/>
            </a:pPr>
            <a:r>
              <a:rPr lang="en-US" sz="1400" b="1" i="0" dirty="0">
                <a:solidFill>
                  <a:srgbClr val="111111"/>
                </a:solidFill>
                <a:effectLst/>
                <a:latin typeface="inherit"/>
              </a:rPr>
              <a:t>A chat function.</a:t>
            </a:r>
            <a:r>
              <a:rPr lang="en-US" sz="1400" b="0" i="0" dirty="0">
                <a:solidFill>
                  <a:srgbClr val="333333"/>
                </a:solidFill>
                <a:effectLst/>
                <a:latin typeface="inherit"/>
              </a:rPr>
              <a:t> </a:t>
            </a:r>
            <a:r>
              <a:rPr lang="en-US" sz="1400" dirty="0">
                <a:solidFill>
                  <a:schemeClr val="tx1"/>
                </a:solidFill>
              </a:rPr>
              <a:t>The basic chat function is commonly found within most collaboration apps and can take place between teams, groups, and individuals.</a:t>
            </a:r>
          </a:p>
          <a:p>
            <a:pPr fontAlgn="base">
              <a:buFont typeface="Arial" panose="020B0604020202020204" pitchFamily="34" charset="0"/>
              <a:buChar char="•"/>
            </a:pPr>
            <a:r>
              <a:rPr lang="en-US" sz="1400" b="1" i="0" dirty="0">
                <a:solidFill>
                  <a:srgbClr val="111111"/>
                </a:solidFill>
                <a:effectLst/>
                <a:latin typeface="inherit"/>
              </a:rPr>
              <a:t>Document storage in SharePoint.</a:t>
            </a:r>
            <a:r>
              <a:rPr lang="en-US" sz="1400" b="0" i="0" dirty="0">
                <a:solidFill>
                  <a:srgbClr val="333333"/>
                </a:solidFill>
                <a:effectLst/>
                <a:latin typeface="inherit"/>
              </a:rPr>
              <a:t> </a:t>
            </a:r>
            <a:r>
              <a:rPr lang="en-US" sz="1400" dirty="0">
                <a:solidFill>
                  <a:schemeClr val="tx1"/>
                </a:solidFill>
              </a:rPr>
              <a:t>Every team who uses Microsoft Teams will have a site in SharePoint Online, which will contain a default document library folder. All files shared across all conversations will automatically save to this folder. Permissions and security options can also be customized for sensitive information.</a:t>
            </a:r>
          </a:p>
          <a:p>
            <a:pPr fontAlgn="base">
              <a:buFont typeface="Arial" panose="020B0604020202020204" pitchFamily="34" charset="0"/>
              <a:buChar char="•"/>
            </a:pPr>
            <a:r>
              <a:rPr lang="en-US" sz="1400" b="1" i="0" dirty="0">
                <a:solidFill>
                  <a:srgbClr val="111111"/>
                </a:solidFill>
                <a:effectLst/>
                <a:latin typeface="inherit"/>
              </a:rPr>
              <a:t>Online video calling and screen sharing. </a:t>
            </a:r>
            <a:r>
              <a:rPr lang="en-US" sz="1400" dirty="0">
                <a:solidFill>
                  <a:schemeClr val="tx1"/>
                </a:solidFill>
              </a:rPr>
              <a:t>Enjoy seamless and fast video calls to employees within your business or clients outside your business. One can also enjoy simple and fast desktop sharing for technical assistance and multi-user real-time collaboration.</a:t>
            </a:r>
          </a:p>
          <a:p>
            <a:pPr algn="l" fontAlgn="base">
              <a:buFont typeface="Arial" panose="020B0604020202020204" pitchFamily="34" charset="0"/>
              <a:buChar char="•"/>
            </a:pPr>
            <a:r>
              <a:rPr lang="en-US" sz="1400" b="1" i="0" dirty="0">
                <a:solidFill>
                  <a:srgbClr val="111111"/>
                </a:solidFill>
                <a:effectLst/>
                <a:latin typeface="inherit"/>
              </a:rPr>
              <a:t>Online meetings.</a:t>
            </a:r>
            <a:r>
              <a:rPr lang="en-US" sz="1400" b="0" i="0" dirty="0">
                <a:solidFill>
                  <a:srgbClr val="333333"/>
                </a:solidFill>
                <a:effectLst/>
                <a:latin typeface="inherit"/>
              </a:rPr>
              <a:t> This feature can </a:t>
            </a:r>
            <a:r>
              <a:rPr lang="en-US" sz="1400" b="0" i="0" dirty="0">
                <a:solidFill>
                  <a:schemeClr val="tx1"/>
                </a:solidFill>
                <a:effectLst/>
              </a:rPr>
              <a:t>help enhance your communications, company-wide meetings, and even training with an online meetings function that can host up to 10,000 users. Online meetings can include anyone outside or inside a business. This feature also includes a scheduling aid, a note-taking app, file uploading, and in-meeting chat messaging.</a:t>
            </a:r>
          </a:p>
          <a:p>
            <a:pPr marL="0" indent="0" algn="l" fontAlgn="base">
              <a:buNone/>
            </a:pPr>
            <a:endParaRPr lang="en-US" sz="1400" b="0" i="0" dirty="0">
              <a:solidFill>
                <a:schemeClr val="tx1"/>
              </a:solidFill>
              <a:effectLst/>
            </a:endParaRPr>
          </a:p>
          <a:p>
            <a:pPr>
              <a:spcBef>
                <a:spcPts val="0"/>
              </a:spcBef>
              <a:spcAft>
                <a:spcPts val="0"/>
              </a:spcAft>
              <a:buFont typeface="Arial" panose="020B0604020202020204" pitchFamily="34" charset="0"/>
              <a:buChar char="•"/>
            </a:pPr>
            <a:r>
              <a:rPr lang="en-US" sz="1400" b="1" dirty="0">
                <a:solidFill>
                  <a:srgbClr val="111111"/>
                </a:solidFill>
                <a:latin typeface="inherit"/>
              </a:rPr>
              <a:t>Co-authoring. </a:t>
            </a:r>
            <a:r>
              <a:rPr lang="en-US" sz="1400" dirty="0">
                <a:solidFill>
                  <a:schemeClr val="tx1"/>
                </a:solidFill>
              </a:rPr>
              <a:t>Working in Microsoft Teams lets you work on files together at the same time. </a:t>
            </a:r>
          </a:p>
        </p:txBody>
      </p:sp>
    </p:spTree>
    <p:extLst>
      <p:ext uri="{BB962C8B-B14F-4D97-AF65-F5344CB8AC3E}">
        <p14:creationId xmlns:p14="http://schemas.microsoft.com/office/powerpoint/2010/main" val="266731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circle(in)">
                                      <p:cBhvr>
                                        <p:cTn id="17" dur="2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
                                            <p:txEl>
                                              <p:pRg st="4" end="4"/>
                                            </p:txEl>
                                          </p:spTgt>
                                        </p:tgtEl>
                                        <p:attrNameLst>
                                          <p:attrName>style.visibility</p:attrName>
                                        </p:attrNameLst>
                                      </p:cBhvr>
                                      <p:to>
                                        <p:strVal val="visible"/>
                                      </p:to>
                                    </p:set>
                                    <p:anim calcmode="lin" valueType="num">
                                      <p:cBhvr>
                                        <p:cTn id="26" dur="500" fill="hold"/>
                                        <p:tgtEl>
                                          <p:spTgt spid="10">
                                            <p:txEl>
                                              <p:pRg st="4" end="4"/>
                                            </p:txEl>
                                          </p:spTgt>
                                        </p:tgtEl>
                                        <p:attrNameLst>
                                          <p:attrName>ppt_w</p:attrName>
                                        </p:attrNameLst>
                                      </p:cBhvr>
                                      <p:tavLst>
                                        <p:tav tm="0">
                                          <p:val>
                                            <p:fltVal val="0"/>
                                          </p:val>
                                        </p:tav>
                                        <p:tav tm="100000">
                                          <p:val>
                                            <p:strVal val="#ppt_w"/>
                                          </p:val>
                                        </p:tav>
                                      </p:tavLst>
                                    </p:anim>
                                    <p:anim calcmode="lin" valueType="num">
                                      <p:cBhvr>
                                        <p:cTn id="27" dur="500" fill="hold"/>
                                        <p:tgtEl>
                                          <p:spTgt spid="10">
                                            <p:txEl>
                                              <p:pRg st="4" end="4"/>
                                            </p:txEl>
                                          </p:spTgt>
                                        </p:tgtEl>
                                        <p:attrNameLst>
                                          <p:attrName>ppt_h</p:attrName>
                                        </p:attrNameLst>
                                      </p:cBhvr>
                                      <p:tavLst>
                                        <p:tav tm="0">
                                          <p:val>
                                            <p:fltVal val="0"/>
                                          </p:val>
                                        </p:tav>
                                        <p:tav tm="100000">
                                          <p:val>
                                            <p:strVal val="#ppt_h"/>
                                          </p:val>
                                        </p:tav>
                                      </p:tavLst>
                                    </p:anim>
                                    <p:animEffect transition="in" filter="fade">
                                      <p:cBhvr>
                                        <p:cTn id="28" dur="500"/>
                                        <p:tgtEl>
                                          <p:spTgt spid="10">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0">
                                            <p:txEl>
                                              <p:pRg st="5" end="5"/>
                                            </p:txEl>
                                          </p:spTgt>
                                        </p:tgtEl>
                                        <p:attrNameLst>
                                          <p:attrName>style.visibility</p:attrName>
                                        </p:attrNameLst>
                                      </p:cBhvr>
                                      <p:to>
                                        <p:strVal val="visible"/>
                                      </p:to>
                                    </p:set>
                                    <p:animEffect transition="in" filter="barn(inVertical)">
                                      <p:cBhvr>
                                        <p:cTn id="33" dur="500"/>
                                        <p:tgtEl>
                                          <p:spTgt spid="10">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0">
                                            <p:txEl>
                                              <p:pRg st="7" end="7"/>
                                            </p:txEl>
                                          </p:spTgt>
                                        </p:tgtEl>
                                        <p:attrNameLst>
                                          <p:attrName>style.visibility</p:attrName>
                                        </p:attrNameLst>
                                      </p:cBhvr>
                                      <p:to>
                                        <p:strVal val="visible"/>
                                      </p:to>
                                    </p:set>
                                    <p:animEffect transition="in" filter="barn(inVertical)">
                                      <p:cBhvr>
                                        <p:cTn id="38"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8146B020-2B12-4533-AB98-A078339B314A}"/>
              </a:ext>
            </a:extLst>
          </p:cNvPr>
          <p:cNvSpPr>
            <a:spLocks noGrp="1"/>
          </p:cNvSpPr>
          <p:nvPr>
            <p:ph type="title"/>
          </p:nvPr>
        </p:nvSpPr>
        <p:spPr>
          <a:xfrm>
            <a:off x="5172074" y="286603"/>
            <a:ext cx="5983605" cy="1450757"/>
          </a:xfrm>
        </p:spPr>
        <p:txBody>
          <a:bodyPr vert="horz" lIns="91440" tIns="45720" rIns="91440" bIns="45720" rtlCol="0" anchor="b">
            <a:normAutofit/>
          </a:bodyPr>
          <a:lstStyle/>
          <a:p>
            <a:pPr algn="l"/>
            <a:r>
              <a:rPr lang="en-US" b="0" i="0" dirty="0">
                <a:effectLst/>
                <a:latin typeface="Roboto" panose="02000000000000000000" pitchFamily="2" charset="0"/>
              </a:rPr>
              <a:t>Overview of teams and </a:t>
            </a:r>
            <a:r>
              <a:rPr lang="en-US" dirty="0">
                <a:solidFill>
                  <a:srgbClr val="1F497D"/>
                </a:solidFill>
                <a:latin typeface="Calibri" panose="020F0502020204030204" pitchFamily="34" charset="0"/>
              </a:rPr>
              <a:t>Microsoft Teams And Channels</a:t>
            </a:r>
          </a:p>
        </p:txBody>
      </p:sp>
      <p:cxnSp>
        <p:nvCxnSpPr>
          <p:cNvPr id="21" name="Straight Connector 20">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F3D22D53-586E-4F80-B549-03B4A942D854}"/>
              </a:ext>
            </a:extLst>
          </p:cNvPr>
          <p:cNvSpPr>
            <a:spLocks noGrp="1"/>
          </p:cNvSpPr>
          <p:nvPr>
            <p:ph idx="1"/>
          </p:nvPr>
        </p:nvSpPr>
        <p:spPr>
          <a:xfrm>
            <a:off x="5172074" y="2070615"/>
            <a:ext cx="5983606" cy="4638093"/>
          </a:xfrm>
        </p:spPr>
        <p:txBody>
          <a:bodyPr vert="horz" lIns="0" tIns="45720" rIns="0" bIns="45720" rtlCol="0">
            <a:normAutofit fontScale="70000" lnSpcReduction="20000"/>
          </a:bodyPr>
          <a:lstStyle/>
          <a:p>
            <a:r>
              <a:rPr lang="en-US" b="0" i="0" dirty="0">
                <a:solidFill>
                  <a:srgbClr val="030303"/>
                </a:solidFill>
                <a:effectLst/>
                <a:latin typeface="Roboto" panose="02000000000000000000" pitchFamily="2" charset="0"/>
              </a:rPr>
              <a:t>“Teams” are groups of people brought together for work, projects or common interests. </a:t>
            </a:r>
          </a:p>
          <a:p>
            <a:r>
              <a:rPr lang="en-US" b="0" i="0" dirty="0">
                <a:solidFill>
                  <a:srgbClr val="030303"/>
                </a:solidFill>
                <a:effectLst/>
                <a:latin typeface="Roboto" panose="02000000000000000000" pitchFamily="2" charset="0"/>
              </a:rPr>
              <a:t>Teams are made up of channels that are built around a specific topic. </a:t>
            </a:r>
            <a:endParaRPr lang="en-US" dirty="0">
              <a:solidFill>
                <a:srgbClr val="030303"/>
              </a:solidFill>
              <a:latin typeface="Roboto" panose="02000000000000000000" pitchFamily="2" charset="0"/>
            </a:endParaRPr>
          </a:p>
          <a:p>
            <a:r>
              <a:rPr lang="en-US" b="0" i="0" dirty="0">
                <a:solidFill>
                  <a:srgbClr val="030303"/>
                </a:solidFill>
                <a:effectLst/>
                <a:latin typeface="Roboto" panose="02000000000000000000" pitchFamily="2" charset="0"/>
              </a:rPr>
              <a:t>Channels are where you hold meetings, have conversations and work on files with your team members. </a:t>
            </a:r>
            <a:endParaRPr lang="en-US" dirty="0">
              <a:solidFill>
                <a:srgbClr val="030303"/>
              </a:solidFill>
              <a:latin typeface="Roboto" panose="02000000000000000000" pitchFamily="2" charset="0"/>
            </a:endParaRPr>
          </a:p>
          <a:p>
            <a:r>
              <a:rPr lang="en-US" b="0" i="0" dirty="0">
                <a:solidFill>
                  <a:srgbClr val="030303"/>
                </a:solidFill>
                <a:effectLst/>
                <a:latin typeface="Roboto" panose="02000000000000000000" pitchFamily="2" charset="0"/>
              </a:rPr>
              <a:t>At the top of each channel, you’ll find tabs that are essential links to your favorite files, tabs and services. </a:t>
            </a:r>
            <a:endParaRPr lang="en-US" dirty="0">
              <a:solidFill>
                <a:srgbClr val="030303"/>
              </a:solidFill>
              <a:latin typeface="Roboto" panose="02000000000000000000" pitchFamily="2" charset="0"/>
            </a:endParaRPr>
          </a:p>
          <a:p>
            <a:r>
              <a:rPr lang="en-US" b="0" i="0" dirty="0">
                <a:solidFill>
                  <a:srgbClr val="030303"/>
                </a:solidFill>
                <a:effectLst/>
                <a:latin typeface="Roboto" panose="02000000000000000000" pitchFamily="2" charset="0"/>
              </a:rPr>
              <a:t>To add a tab, click the “plus” icon to the right of the tabs. </a:t>
            </a:r>
            <a:endParaRPr lang="en-US" dirty="0">
              <a:solidFill>
                <a:srgbClr val="030303"/>
              </a:solidFill>
              <a:latin typeface="Roboto" panose="02000000000000000000" pitchFamily="2" charset="0"/>
            </a:endParaRPr>
          </a:p>
          <a:p>
            <a:r>
              <a:rPr lang="en-US" b="0" i="0" dirty="0">
                <a:solidFill>
                  <a:srgbClr val="030303"/>
                </a:solidFill>
                <a:effectLst/>
                <a:latin typeface="Roboto" panose="02000000000000000000" pitchFamily="2" charset="0"/>
              </a:rPr>
              <a:t>If you have a lot of channels, you can keep track of the important ones by marking them as favorites by clicking the “star” icon next to the channel. Should you want to remove it from favorites or take other action over that channel, click the three dots to the right of the channel for action options. </a:t>
            </a:r>
          </a:p>
          <a:p>
            <a:r>
              <a:rPr lang="en-US" dirty="0" err="1">
                <a:solidFill>
                  <a:srgbClr val="030303"/>
                </a:solidFill>
                <a:latin typeface="Roboto" panose="02000000000000000000" pitchFamily="2" charset="0"/>
              </a:rPr>
              <a:t>Youtube</a:t>
            </a:r>
            <a:r>
              <a:rPr lang="en-US" dirty="0">
                <a:solidFill>
                  <a:srgbClr val="030303"/>
                </a:solidFill>
                <a:latin typeface="Roboto" panose="02000000000000000000" pitchFamily="2" charset="0"/>
              </a:rPr>
              <a:t> Link: </a:t>
            </a:r>
            <a:r>
              <a:rPr lang="en-US" dirty="0">
                <a:solidFill>
                  <a:srgbClr val="030303"/>
                </a:solidFill>
                <a:latin typeface="Roboto" panose="02000000000000000000" pitchFamily="2" charset="0"/>
                <a:hlinkClick r:id="rId3"/>
              </a:rPr>
              <a:t>Overview of Teams</a:t>
            </a:r>
            <a:endParaRPr lang="en-US" dirty="0">
              <a:solidFill>
                <a:srgbClr val="030303"/>
              </a:solidFill>
              <a:latin typeface="Roboto" panose="02000000000000000000" pitchFamily="2" charset="0"/>
            </a:endParaRPr>
          </a:p>
        </p:txBody>
      </p:sp>
      <p:pic>
        <p:nvPicPr>
          <p:cNvPr id="9" name="Picture Placeholder 8" descr="A picture containing text, clipart&#10;&#10;Description automatically generated">
            <a:extLst>
              <a:ext uri="{FF2B5EF4-FFF2-40B4-BE49-F238E27FC236}">
                <a16:creationId xmlns:a16="http://schemas.microsoft.com/office/drawing/2014/main" id="{1F48B4E1-F455-418E-817B-27293204B4F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236" r="20236"/>
          <a:stretch>
            <a:fillRect/>
          </a:stretch>
        </p:blipFill>
        <p:spPr>
          <a:xfrm>
            <a:off x="0" y="0"/>
            <a:ext cx="4654297" cy="6858000"/>
          </a:xfrm>
        </p:spPr>
      </p:pic>
    </p:spTree>
    <p:extLst>
      <p:ext uri="{BB962C8B-B14F-4D97-AF65-F5344CB8AC3E}">
        <p14:creationId xmlns:p14="http://schemas.microsoft.com/office/powerpoint/2010/main" val="2199870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8146B020-2B12-4533-AB98-A078339B314A}"/>
              </a:ext>
            </a:extLst>
          </p:cNvPr>
          <p:cNvSpPr>
            <a:spLocks noGrp="1"/>
          </p:cNvSpPr>
          <p:nvPr>
            <p:ph type="title"/>
          </p:nvPr>
        </p:nvSpPr>
        <p:spPr>
          <a:xfrm>
            <a:off x="5172074" y="286603"/>
            <a:ext cx="5983605" cy="1450757"/>
          </a:xfrm>
        </p:spPr>
        <p:txBody>
          <a:bodyPr vert="horz" lIns="91440" tIns="45720" rIns="91440" bIns="45720" rtlCol="0" anchor="b">
            <a:normAutofit/>
          </a:bodyPr>
          <a:lstStyle/>
          <a:p>
            <a:r>
              <a:rPr lang="en-US" dirty="0">
                <a:solidFill>
                  <a:srgbClr val="1F497D"/>
                </a:solidFill>
                <a:latin typeface="Calibri" panose="020F0502020204030204" pitchFamily="34" charset="0"/>
              </a:rPr>
              <a:t>How to schedule a meeting in Microsoft Team</a:t>
            </a:r>
          </a:p>
        </p:txBody>
      </p:sp>
      <p:cxnSp>
        <p:nvCxnSpPr>
          <p:cNvPr id="21" name="Straight Connector 20">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F3D22D53-586E-4F80-B549-03B4A942D854}"/>
              </a:ext>
            </a:extLst>
          </p:cNvPr>
          <p:cNvSpPr>
            <a:spLocks noGrp="1"/>
          </p:cNvSpPr>
          <p:nvPr>
            <p:ph idx="1"/>
          </p:nvPr>
        </p:nvSpPr>
        <p:spPr>
          <a:xfrm>
            <a:off x="5172074" y="2108201"/>
            <a:ext cx="6201942" cy="3760891"/>
          </a:xfrm>
        </p:spPr>
        <p:txBody>
          <a:bodyPr vert="horz" lIns="0" tIns="45720" rIns="0" bIns="45720" rtlCol="0">
            <a:normAutofit/>
          </a:bodyPr>
          <a:lstStyle/>
          <a:p>
            <a:endParaRPr lang="en-US" dirty="0">
              <a:latin typeface="+mj-lt"/>
              <a:hlinkClick r:id="rId3"/>
            </a:endParaRPr>
          </a:p>
          <a:p>
            <a:r>
              <a:rPr lang="en-US" dirty="0">
                <a:latin typeface="+mj-lt"/>
              </a:rPr>
              <a:t>The video link below  is the tutorial that walks us through on how to view meetings with the Calendar feature, as well as how to schedule meetings for maximum work from home productivity.</a:t>
            </a:r>
          </a:p>
          <a:p>
            <a:r>
              <a:rPr lang="en-US" b="1" dirty="0">
                <a:latin typeface="+mj-lt"/>
              </a:rPr>
              <a:t>Video link:</a:t>
            </a:r>
          </a:p>
          <a:p>
            <a:pPr marL="0" indent="0">
              <a:buNone/>
            </a:pPr>
            <a:r>
              <a:rPr lang="en-US" dirty="0">
                <a:latin typeface="+mj-lt"/>
                <a:hlinkClick r:id="rId4"/>
              </a:rPr>
              <a:t>View and Schedule Meetings</a:t>
            </a:r>
            <a:endParaRPr lang="en-US" dirty="0">
              <a:latin typeface="+mj-lt"/>
            </a:endParaRPr>
          </a:p>
        </p:txBody>
      </p:sp>
      <p:pic>
        <p:nvPicPr>
          <p:cNvPr id="14" name="Picture Placeholder 13" descr="Graphical user interface, application, Teams&#10;&#10;Description automatically generated">
            <a:extLst>
              <a:ext uri="{FF2B5EF4-FFF2-40B4-BE49-F238E27FC236}">
                <a16:creationId xmlns:a16="http://schemas.microsoft.com/office/drawing/2014/main" id="{96CF3FD5-8F42-4DD5-93B0-3B53374C7897}"/>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23629" r="23629"/>
          <a:stretch>
            <a:fillRect/>
          </a:stretch>
        </p:blipFill>
        <p:spPr>
          <a:xfrm>
            <a:off x="0" y="0"/>
            <a:ext cx="4935894" cy="6857999"/>
          </a:xfrm>
        </p:spPr>
      </p:pic>
    </p:spTree>
    <p:extLst>
      <p:ext uri="{BB962C8B-B14F-4D97-AF65-F5344CB8AC3E}">
        <p14:creationId xmlns:p14="http://schemas.microsoft.com/office/powerpoint/2010/main" val="1807676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8146B020-2B12-4533-AB98-A078339B314A}"/>
              </a:ext>
            </a:extLst>
          </p:cNvPr>
          <p:cNvSpPr>
            <a:spLocks noGrp="1"/>
          </p:cNvSpPr>
          <p:nvPr>
            <p:ph type="title"/>
          </p:nvPr>
        </p:nvSpPr>
        <p:spPr>
          <a:xfrm>
            <a:off x="5172074" y="286603"/>
            <a:ext cx="6395085" cy="1450757"/>
          </a:xfrm>
        </p:spPr>
        <p:txBody>
          <a:bodyPr vert="horz" lIns="91440" tIns="45720" rIns="91440" bIns="45720" rtlCol="0" anchor="b">
            <a:normAutofit/>
          </a:bodyPr>
          <a:lstStyle/>
          <a:p>
            <a:pPr algn="l"/>
            <a:r>
              <a:rPr lang="en-US" sz="3200" dirty="0">
                <a:solidFill>
                  <a:srgbClr val="1F497D"/>
                </a:solidFill>
                <a:latin typeface="Calibri" panose="020F0502020204030204" pitchFamily="34" charset="0"/>
              </a:rPr>
              <a:t>Microsoft Teams Collaboration Demo</a:t>
            </a:r>
          </a:p>
        </p:txBody>
      </p:sp>
      <p:cxnSp>
        <p:nvCxnSpPr>
          <p:cNvPr id="21" name="Straight Connector 20">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Picture Placeholder 4" descr="A person holding a phone&#10;&#10;Description automatically generated with medium confidence">
            <a:extLst>
              <a:ext uri="{FF2B5EF4-FFF2-40B4-BE49-F238E27FC236}">
                <a16:creationId xmlns:a16="http://schemas.microsoft.com/office/drawing/2014/main" id="{1D388156-E955-439F-A5E4-8E7D17F1BB6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543" r="23543"/>
          <a:stretch>
            <a:fillRect/>
          </a:stretch>
        </p:blipFill>
        <p:spPr>
          <a:xfrm>
            <a:off x="0" y="0"/>
            <a:ext cx="4654296" cy="6857996"/>
          </a:xfrm>
        </p:spPr>
      </p:pic>
      <p:sp>
        <p:nvSpPr>
          <p:cNvPr id="10" name="Rectangle 9"/>
          <p:cNvSpPr/>
          <p:nvPr/>
        </p:nvSpPr>
        <p:spPr>
          <a:xfrm>
            <a:off x="5242903" y="3288084"/>
            <a:ext cx="6096000" cy="3293209"/>
          </a:xfrm>
          <a:prstGeom prst="rect">
            <a:avLst/>
          </a:prstGeom>
        </p:spPr>
        <p:txBody>
          <a:bodyPr>
            <a:spAutoFit/>
          </a:bodyPr>
          <a:lstStyle/>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00:00</a:t>
            </a:r>
            <a:r>
              <a:rPr lang="en-US" sz="1600" dirty="0">
                <a:latin typeface="Calibri" panose="020F0502020204030204" pitchFamily="34" charset="0"/>
                <a:ea typeface="Calibri" panose="020F0502020204030204" pitchFamily="34" charset="0"/>
                <a:cs typeface="Times New Roman" panose="02020603050405020304" pitchFamily="18" charset="0"/>
              </a:rPr>
              <a:t> How to Use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00:46</a:t>
            </a:r>
            <a:r>
              <a:rPr lang="en-US" sz="1600" dirty="0">
                <a:latin typeface="Calibri" panose="020F0502020204030204" pitchFamily="34" charset="0"/>
                <a:ea typeface="Calibri" panose="020F0502020204030204" pitchFamily="34" charset="0"/>
                <a:cs typeface="Times New Roman" panose="02020603050405020304" pitchFamily="18" charset="0"/>
              </a:rPr>
              <a:t> How To Get and Install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01:52</a:t>
            </a:r>
            <a:r>
              <a:rPr lang="en-US" sz="1600" dirty="0">
                <a:latin typeface="Calibri" panose="020F0502020204030204" pitchFamily="34" charset="0"/>
                <a:ea typeface="Calibri" panose="020F0502020204030204" pitchFamily="34" charset="0"/>
                <a:cs typeface="Times New Roman" panose="02020603050405020304" pitchFamily="18" charset="0"/>
              </a:rPr>
              <a:t> What are Teams and Channels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04:35</a:t>
            </a:r>
            <a:r>
              <a:rPr lang="en-US" sz="1600" dirty="0">
                <a:latin typeface="Calibri" panose="020F0502020204030204" pitchFamily="34" charset="0"/>
                <a:ea typeface="Calibri" panose="020F0502020204030204" pitchFamily="34" charset="0"/>
                <a:cs typeface="Times New Roman" panose="02020603050405020304" pitchFamily="18" charset="0"/>
              </a:rPr>
              <a:t> Posts View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09:34</a:t>
            </a:r>
            <a:r>
              <a:rPr lang="en-US" sz="1600" dirty="0">
                <a:latin typeface="Calibri" panose="020F0502020204030204" pitchFamily="34" charset="0"/>
                <a:ea typeface="Calibri" panose="020F0502020204030204" pitchFamily="34" charset="0"/>
                <a:cs typeface="Times New Roman" panose="02020603050405020304" pitchFamily="18" charset="0"/>
              </a:rPr>
              <a:t> Channel Files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10:55</a:t>
            </a:r>
            <a:r>
              <a:rPr lang="en-US" sz="1600" dirty="0">
                <a:latin typeface="Calibri" panose="020F0502020204030204" pitchFamily="34" charset="0"/>
                <a:ea typeface="Calibri" panose="020F0502020204030204" pitchFamily="34" charset="0"/>
                <a:cs typeface="Times New Roman" panose="02020603050405020304" pitchFamily="18" charset="0"/>
              </a:rPr>
              <a:t> Channel Wiki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11:33</a:t>
            </a:r>
            <a:r>
              <a:rPr lang="en-US" sz="1600" dirty="0">
                <a:latin typeface="Calibri" panose="020F0502020204030204" pitchFamily="34" charset="0"/>
                <a:ea typeface="Calibri" panose="020F0502020204030204" pitchFamily="34" charset="0"/>
                <a:cs typeface="Times New Roman" panose="02020603050405020304" pitchFamily="18" charset="0"/>
              </a:rPr>
              <a:t> Customize Your Workspace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1"/>
              </a:rPr>
              <a:t>13:27</a:t>
            </a:r>
            <a:r>
              <a:rPr lang="en-US" sz="1600" dirty="0">
                <a:latin typeface="Calibri" panose="020F0502020204030204" pitchFamily="34" charset="0"/>
                <a:ea typeface="Calibri" panose="020F0502020204030204" pitchFamily="34" charset="0"/>
                <a:cs typeface="Times New Roman" panose="02020603050405020304" pitchFamily="18" charset="0"/>
              </a:rPr>
              <a:t> How To Do a Video Meeting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2"/>
              </a:rPr>
              <a:t>16:22</a:t>
            </a:r>
            <a:r>
              <a:rPr lang="en-US" sz="1600" dirty="0">
                <a:latin typeface="Calibri" panose="020F0502020204030204" pitchFamily="34" charset="0"/>
                <a:ea typeface="Calibri" panose="020F0502020204030204" pitchFamily="34" charset="0"/>
                <a:cs typeface="Times New Roman" panose="02020603050405020304" pitchFamily="18" charset="0"/>
              </a:rPr>
              <a:t> How To Chat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3"/>
              </a:rPr>
              <a:t>19:49</a:t>
            </a:r>
            <a:r>
              <a:rPr lang="en-US" sz="1600" dirty="0">
                <a:latin typeface="Calibri" panose="020F0502020204030204" pitchFamily="34" charset="0"/>
                <a:ea typeface="Calibri" panose="020F0502020204030204" pitchFamily="34" charset="0"/>
                <a:cs typeface="Times New Roman" panose="02020603050405020304" pitchFamily="18" charset="0"/>
              </a:rPr>
              <a:t> How To Save / Bookmark Messages in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4"/>
              </a:rPr>
              <a:t>20:53</a:t>
            </a:r>
            <a:r>
              <a:rPr lang="en-US" sz="1600" dirty="0">
                <a:latin typeface="Calibri" panose="020F0502020204030204" pitchFamily="34" charset="0"/>
                <a:ea typeface="Calibri" panose="020F0502020204030204" pitchFamily="34" charset="0"/>
                <a:cs typeface="Times New Roman" panose="02020603050405020304" pitchFamily="18" charset="0"/>
              </a:rPr>
              <a:t> How To Use Activity View in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5"/>
              </a:rPr>
              <a:t>21:30</a:t>
            </a:r>
            <a:r>
              <a:rPr lang="en-US" sz="1600" dirty="0">
                <a:latin typeface="Calibri" panose="020F0502020204030204" pitchFamily="34" charset="0"/>
                <a:ea typeface="Calibri" panose="020F0502020204030204" pitchFamily="34" charset="0"/>
                <a:cs typeface="Times New Roman" panose="02020603050405020304" pitchFamily="18" charset="0"/>
              </a:rPr>
              <a:t> How To Use Search in Microsoft Teams </a:t>
            </a:r>
          </a:p>
          <a:p>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6"/>
              </a:rPr>
              <a:t>22:20</a:t>
            </a:r>
            <a:r>
              <a:rPr lang="en-US" sz="1600" dirty="0">
                <a:latin typeface="Calibri" panose="020F0502020204030204" pitchFamily="34" charset="0"/>
                <a:ea typeface="Calibri" panose="020F0502020204030204" pitchFamily="34" charset="0"/>
                <a:cs typeface="Times New Roman" panose="02020603050405020304" pitchFamily="18" charset="0"/>
              </a:rPr>
              <a:t> How To Make Calls in Teams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5242903" y="2433691"/>
            <a:ext cx="4978201" cy="338554"/>
          </a:xfrm>
          <a:prstGeom prst="rect">
            <a:avLst/>
          </a:prstGeom>
        </p:spPr>
        <p:txBody>
          <a:bodyPr wrap="square">
            <a:spAutoFit/>
          </a:bodyPr>
          <a:lstStyle/>
          <a:p>
            <a:r>
              <a:rPr lang="en-US" sz="1600" dirty="0">
                <a:hlinkClick r:id="rId17"/>
              </a:rPr>
              <a:t>https://www.youtube.com/watch?v=z6IUiamE3-U</a:t>
            </a:r>
            <a:r>
              <a:rPr lang="en-US" sz="1600" dirty="0"/>
              <a:t> </a:t>
            </a:r>
          </a:p>
        </p:txBody>
      </p:sp>
    </p:spTree>
    <p:extLst>
      <p:ext uri="{BB962C8B-B14F-4D97-AF65-F5344CB8AC3E}">
        <p14:creationId xmlns:p14="http://schemas.microsoft.com/office/powerpoint/2010/main" val="2589340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icture containing indoor. Person is signing document&#10;">
            <a:extLst>
              <a:ext uri="{FF2B5EF4-FFF2-40B4-BE49-F238E27FC236}">
                <a16:creationId xmlns:a16="http://schemas.microsoft.com/office/drawing/2014/main" id="{A7C45DDD-A694-4705-892B-497F786E9683}"/>
              </a:ext>
            </a:extLst>
          </p:cNvPr>
          <p:cNvPicPr>
            <a:picLocks noGrp="1" noChangeAspect="1"/>
          </p:cNvPicPr>
          <p:nvPr>
            <p:ph type="pic" idx="1"/>
          </p:nvPr>
        </p:nvPicPr>
        <p:blipFill>
          <a:blip r:embed="rId3" cstate="print">
            <a:grayscl/>
            <a:extLst>
              <a:ext uri="{28A0092B-C50C-407E-A947-70E740481C1C}">
                <a14:useLocalDpi xmlns:a14="http://schemas.microsoft.com/office/drawing/2010/main" val="0"/>
              </a:ext>
            </a:extLst>
          </a:blip>
          <a:srcRect/>
          <a:stretch>
            <a:fillRect/>
          </a:stretch>
        </p:blipFill>
        <p:spPr/>
      </p:pic>
      <p:sp>
        <p:nvSpPr>
          <p:cNvPr id="7" name="Title 6">
            <a:extLst>
              <a:ext uri="{FF2B5EF4-FFF2-40B4-BE49-F238E27FC236}">
                <a16:creationId xmlns:a16="http://schemas.microsoft.com/office/drawing/2014/main" id="{E444079D-629C-4C44-8DB6-B4B5E7C54015}"/>
              </a:ext>
            </a:extLst>
          </p:cNvPr>
          <p:cNvSpPr>
            <a:spLocks noGrp="1"/>
          </p:cNvSpPr>
          <p:nvPr>
            <p:ph type="title"/>
          </p:nvPr>
        </p:nvSpPr>
        <p:spPr/>
        <p:txBody>
          <a:bodyPr/>
          <a:lstStyle/>
          <a:p>
            <a:r>
              <a:rPr lang="en-US" dirty="0"/>
              <a:t>Wrap Up</a:t>
            </a:r>
          </a:p>
        </p:txBody>
      </p:sp>
      <p:sp>
        <p:nvSpPr>
          <p:cNvPr id="2" name="TextBox 1">
            <a:extLst>
              <a:ext uri="{FF2B5EF4-FFF2-40B4-BE49-F238E27FC236}">
                <a16:creationId xmlns:a16="http://schemas.microsoft.com/office/drawing/2014/main" id="{60676FDA-E8A8-4259-BB0F-B5EB758521ED}"/>
              </a:ext>
            </a:extLst>
          </p:cNvPr>
          <p:cNvSpPr txBox="1"/>
          <p:nvPr/>
        </p:nvSpPr>
        <p:spPr>
          <a:xfrm>
            <a:off x="432474" y="5543044"/>
            <a:ext cx="11614746" cy="646331"/>
          </a:xfrm>
          <a:prstGeom prst="rect">
            <a:avLst/>
          </a:prstGeom>
          <a:noFill/>
        </p:spPr>
        <p:txBody>
          <a:bodyPr wrap="square" rtlCol="0">
            <a:spAutoFit/>
          </a:bodyPr>
          <a:lstStyle/>
          <a:p>
            <a:r>
              <a:rPr lang="en-US" b="0" i="0" dirty="0">
                <a:solidFill>
                  <a:schemeClr val="bg1"/>
                </a:solidFill>
                <a:effectLst/>
                <a:latin typeface="Varela"/>
              </a:rPr>
              <a:t>Microsoft Teams offers numerous communication channels, accessible cloud storage, and all of the capabilities of Office 365.  There is also the option to add favorite MS and third-party apps, all under one platform.</a:t>
            </a:r>
            <a:endParaRPr lang="en-US" dirty="0">
              <a:solidFill>
                <a:schemeClr val="bg1"/>
              </a:solidFill>
            </a:endParaRPr>
          </a:p>
        </p:txBody>
      </p:sp>
    </p:spTree>
    <p:extLst>
      <p:ext uri="{BB962C8B-B14F-4D97-AF65-F5344CB8AC3E}">
        <p14:creationId xmlns:p14="http://schemas.microsoft.com/office/powerpoint/2010/main" val="1664008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17BA0-0E3B-4D5D-BEB4-F51E81045985}"/>
              </a:ext>
            </a:extLst>
          </p:cNvPr>
          <p:cNvSpPr>
            <a:spLocks noGrp="1"/>
          </p:cNvSpPr>
          <p:nvPr>
            <p:ph type="title"/>
          </p:nvPr>
        </p:nvSpPr>
        <p:spPr/>
        <p:txBody>
          <a:bodyPr>
            <a:normAutofit/>
          </a:bodyPr>
          <a:lstStyle/>
          <a:p>
            <a:r>
              <a:rPr lang="en-US" sz="3200" dirty="0">
                <a:solidFill>
                  <a:srgbClr val="002060"/>
                </a:solidFill>
              </a:rPr>
              <a:t>Reference</a:t>
            </a:r>
          </a:p>
        </p:txBody>
      </p:sp>
      <p:sp>
        <p:nvSpPr>
          <p:cNvPr id="3" name="Content Placeholder 2">
            <a:extLst>
              <a:ext uri="{FF2B5EF4-FFF2-40B4-BE49-F238E27FC236}">
                <a16:creationId xmlns:a16="http://schemas.microsoft.com/office/drawing/2014/main" id="{61417B7D-6C84-4931-BC4E-B740F35ACC96}"/>
              </a:ext>
            </a:extLst>
          </p:cNvPr>
          <p:cNvSpPr>
            <a:spLocks noGrp="1"/>
          </p:cNvSpPr>
          <p:nvPr>
            <p:ph idx="1"/>
          </p:nvPr>
        </p:nvSpPr>
        <p:spPr/>
        <p:txBody>
          <a:bodyPr/>
          <a:lstStyle/>
          <a:p>
            <a:r>
              <a:rPr lang="en-US" dirty="0">
                <a:hlinkClick r:id="rId2"/>
              </a:rPr>
              <a:t>https://support.microsoft.com/en-us/office/chat-and-share-files-in-teams-d7978db0-33b5-4ad3-93ac-ef0bd3c2a670</a:t>
            </a:r>
            <a:endParaRPr lang="en-US" dirty="0"/>
          </a:p>
          <a:p>
            <a:r>
              <a:rPr lang="en-US" dirty="0">
                <a:hlinkClick r:id="rId3"/>
              </a:rPr>
              <a:t>https://www.youtube.com</a:t>
            </a:r>
            <a:endParaRPr lang="en-US" dirty="0"/>
          </a:p>
          <a:p>
            <a:endParaRPr lang="en-US" dirty="0"/>
          </a:p>
        </p:txBody>
      </p:sp>
    </p:spTree>
    <p:extLst>
      <p:ext uri="{BB962C8B-B14F-4D97-AF65-F5344CB8AC3E}">
        <p14:creationId xmlns:p14="http://schemas.microsoft.com/office/powerpoint/2010/main" val="2995147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5365BF64-4B30-4125-9A30-A1B08C80ED7D}"/>
              </a:ext>
            </a:extLst>
          </p:cNvPr>
          <p:cNvSpPr>
            <a:spLocks noGrp="1"/>
          </p:cNvSpPr>
          <p:nvPr>
            <p:ph type="title"/>
          </p:nvPr>
        </p:nvSpPr>
        <p:spPr>
          <a:xfrm>
            <a:off x="1097280" y="758952"/>
            <a:ext cx="10058400" cy="3892168"/>
          </a:xfrm>
        </p:spPr>
        <p:txBody>
          <a:bodyPr vert="horz" lIns="91440" tIns="45720" rIns="91440" bIns="45720" rtlCol="0" anchor="b">
            <a:normAutofit/>
          </a:bodyPr>
          <a:lstStyle/>
          <a:p>
            <a:r>
              <a:rPr lang="en-US" sz="9600" dirty="0">
                <a:solidFill>
                  <a:srgbClr val="FFFFFF"/>
                </a:solidFill>
                <a:latin typeface="+mj-lt"/>
              </a:rPr>
              <a:t>Thank you</a:t>
            </a:r>
          </a:p>
        </p:txBody>
      </p:sp>
      <p:sp>
        <p:nvSpPr>
          <p:cNvPr id="19" name="Rectangle 1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27971368"/>
      </p:ext>
    </p:extLst>
  </p:cSld>
  <p:clrMapOvr>
    <a:masterClrMapping/>
  </p:clrMapOvr>
</p:sld>
</file>

<file path=ppt/theme/theme1.xml><?xml version="1.0" encoding="utf-8"?>
<a:theme xmlns:a="http://schemas.openxmlformats.org/drawingml/2006/main" name="RetrospectVTI">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Classic Company All Hands_Win32_MS v3" id="{1F352A5D-0EBE-49A2-9FF7-DEF81AB6F3C6}" vid="{D35781EA-2188-4D84-8966-791644CE13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59AE8FF6A0F6449E64E04962D729BC" ma:contentTypeVersion="6" ma:contentTypeDescription="Create a new document." ma:contentTypeScope="" ma:versionID="ecd77b9025e3144d3ef3febd6559dba6">
  <xsd:schema xmlns:xsd="http://www.w3.org/2001/XMLSchema" xmlns:xs="http://www.w3.org/2001/XMLSchema" xmlns:p="http://schemas.microsoft.com/office/2006/metadata/properties" xmlns:ns2="b649a08d-6190-474e-ad22-cfb89d4fc063" targetNamespace="http://schemas.microsoft.com/office/2006/metadata/properties" ma:root="true" ma:fieldsID="ca6aaa7f4a7d04ddda22d12cf76550f0" ns2:_="">
    <xsd:import namespace="b649a08d-6190-474e-ad22-cfb89d4fc06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49a08d-6190-474e-ad22-cfb89d4fc0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b649a08d-6190-474e-ad22-cfb89d4fc06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FAD1CD-85F8-40D9-B18C-0635A1FB3A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49a08d-6190-474e-ad22-cfb89d4fc0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E879E6-8FFE-4154-8F2A-F7518B89B376}">
  <ds:schemaRefs>
    <ds:schemaRef ds:uri="71af3243-3dd4-4a8d-8c0d-dd76da1f02a5"/>
    <ds:schemaRef ds:uri="http://purl.org/dc/dcmitype/"/>
    <ds:schemaRef ds:uri="http://schemas.microsoft.com/office/2006/documentManagement/types"/>
    <ds:schemaRef ds:uri="http://purl.org/dc/elements/1.1/"/>
    <ds:schemaRef ds:uri="http://schemas.microsoft.com/office/2006/metadata/properties"/>
    <ds:schemaRef ds:uri="16c05727-aa75-4e4a-9b5f-8a80a1165891"/>
    <ds:schemaRef ds:uri="http://purl.org/dc/terms/"/>
    <ds:schemaRef ds:uri="http://schemas.microsoft.com/office/infopath/2007/PartnerControls"/>
    <ds:schemaRef ds:uri="http://schemas.openxmlformats.org/package/2006/metadata/core-properties"/>
    <ds:schemaRef ds:uri="http://www.w3.org/XML/1998/namespace"/>
    <ds:schemaRef ds:uri="b649a08d-6190-474e-ad22-cfb89d4fc063"/>
  </ds:schemaRefs>
</ds:datastoreItem>
</file>

<file path=customXml/itemProps3.xml><?xml version="1.0" encoding="utf-8"?>
<ds:datastoreItem xmlns:ds="http://schemas.openxmlformats.org/officeDocument/2006/customXml" ds:itemID="{7E0A2CB4-6869-426F-8BC4-A32C90CBE2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Classic company all hands presentation</Template>
  <TotalTime>611</TotalTime>
  <Words>717</Words>
  <Application>Microsoft Office PowerPoint</Application>
  <PresentationFormat>Widescreen</PresentationFormat>
  <Paragraphs>55</Paragraphs>
  <Slides>9</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Calibri</vt:lpstr>
      <vt:lpstr>Calibri Light</vt:lpstr>
      <vt:lpstr>inherit</vt:lpstr>
      <vt:lpstr>Roboto</vt:lpstr>
      <vt:lpstr>Segoe UI</vt:lpstr>
      <vt:lpstr>Varela</vt:lpstr>
      <vt:lpstr>Wingdings</vt:lpstr>
      <vt:lpstr>RetrospectVTI</vt:lpstr>
      <vt:lpstr>   MS Teams</vt:lpstr>
      <vt:lpstr>About  Microsoft Teams</vt:lpstr>
      <vt:lpstr>Key Features in MS Teams</vt:lpstr>
      <vt:lpstr>Overview of teams and Microsoft Teams And Channels</vt:lpstr>
      <vt:lpstr>How to schedule a meeting in Microsoft Team</vt:lpstr>
      <vt:lpstr>Microsoft Teams Collaboration Demo</vt:lpstr>
      <vt:lpstr>Wrap Up</vt:lpstr>
      <vt:lpstr>Reference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on   Team Collaborations  and   Teams group</dc:title>
  <dc:creator>Shiva N. Chand;Ashwani Kumar</dc:creator>
  <cp:lastModifiedBy>Bimlesh Chand</cp:lastModifiedBy>
  <cp:revision>9</cp:revision>
  <dcterms:created xsi:type="dcterms:W3CDTF">2021-09-11T21:31:59Z</dcterms:created>
  <dcterms:modified xsi:type="dcterms:W3CDTF">2021-10-07T09:35:15Z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0x0101006E59AE8FF6A0F6449E64E04962D729BC</vt:lpwstr>
  </property>
</Properties>
</file>